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Capetingi regnarono in Francia dal 987 al 1328, iniziando da un territorio piccolissimo e finendo per dare forma al regno che conosciamo.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Pochissimo: il dominio diretto di Ugo Capeto, il primo re capetingio, misurava circa 1.000 km², tra Parigi e Orléans. Tutto il resto del regno restava in mano ai grandi feudatari.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987 al 1328 e oltre: come una famiglia con pochissimo potere reale è arrivata a governare, e a lasciare eredi sui troni d'Europa.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Capeto fu eletto dopo la morte di Luigi V, l'ultimo re carolingio. Fu incoronato a Noyon il 3 luglio 987, e nello stesso anno fece incoronare anche il figlio Roberto, ancora vivo lui, per assicurare il trono alla propria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dominio personale di Ugo Capeto era una piccola porzione della Francia attuale. La dinastia che fondò diede al regno 15 re, in linea diretta, fino al 1328.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viene dalla New World Encyclopedia: circa 1.000 km², tra Parigi e Orléans. È il falso mito più forte di questo Recap: la Francia del 987 non è la Francia di oggi, e nemmeno quella di un secolo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Augusto rafforzò la Corona con le armi, vincendo a Bouvines. Luigi IX la rafforzò con il prestigio della canonizzazione. Filippo IV la rafforzò scontrandosi con il papato sul diritto di tassare il clero.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1328 finisce solo la linea di padre in figlio, con la morte di Carlo IV. Il trono passa ai Valois, un ramo della stessa famiglia, e attraverso i rami cadetti i discendenti di Ugo Capeto siedono, nel 2026, ancora sui troni di Spagna e Lussemburgo.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Ugo Capeto fu eletto, non ereditò nulla; fu lui poi ad assicurarsi che la corona restasse alla sua famiglia, facendo incoronare il figlio Roberto lo stesso anno. Seconda domanda per la classe: che cosa cambiò davvero nel 1328, alla fine della linea diretta?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Dai un'occhiata anche alla mappa concettuale e al quiz per ripassare le tappe: dall'elezione di Ugo Capeto fino ai Valois.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Capetingi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famiglia di feudatari costruì il regno di Francia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ENIGMA MEDIEVALE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42716" y="2843632"/>
            <a:ext cx="11047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era grande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Francia nel 987?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consolidamento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L'espansione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CAPOSTIPITE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Capeto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938-996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re da un'assemblea di nobili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Incoronato a Noyon, il 3 luglio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incoronare il figlio Roberto re associato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REGNO CHE PARTE PICCOLO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km²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dominio diretto di Ugo Capeto, nel 987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Ugo Capeto a re di Francia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 capetingi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linea diretta, fino al 1328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 di Francia comandava su appena 1.000 km²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Ugo Capeto controllava solo l'area tra Parigi e Orléans: fuori da lì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rischiava di essere catturato e tenuto in ostaggio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SVOLTE CHE AMPLIANO IL REGNO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II Augusto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a Bouvines, 1214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che triplica il dominio regio, occupando la Normandia.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Luigi IX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Santo dal 1297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re di Francia canonizzato dalla Chiesa cattolica.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IV il Bello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 dal 1285 al 1314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scontra con Bonifacio VIII e convoca le assemblee.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1328, UN ANNO FRAINTESO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dinastia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Capetingi spariscono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sola linea diretta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2026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Borbone regnano ancora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casata capetingia non si è mai estinta davvero.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diventò re Ugo Capeto, nel 987?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eletto da un'assemblea di nobili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Ereditò il trono dal padre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Conquistò Parigi con le armi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recaplica.com/it/storia/la-francia-dei-capetingi/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New World Encyclopedia · New Advent · Foundation for Medieval Genealogy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Capetingi: chi erano e come hanno costruito il regno di Francia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