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«mito di Mussolini» è il personaggio pubblico costruito a tavolino dalla propaganda fascista, il duce infallibile, instancabile, sempre giovane, che avrebbe risollevato l'Italia da solo. Oggi vediamo con quali strumenti fu costruito, quali leggende ha lasciato in giro, come veniva misurato il consenso e come tutto crollò tra il 1943 e 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si pensa al fascismo italiano, l'immagine che viene in mente per prima è spesso quella di Mussolini che parla dal balcone di Palazzo Venezia, davanti a una piazza gremita. Non è un'immagine nata per caso, è il risultato di una macchina organizzata che per vent'anni lavorò a costruire, difendere e rilanciare un personaggio pubblico più grande della realtà. Gli storici la chiamano «mito del duce», ed è utile distinguerla dal fascismo come sistema politico, perché è la parte propagandistica del regime, quella che serviva a tenere insieme il consenso delle masse attorno a un uomo solo. Aveva uffici, budget e un ministero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controllo sull'informazione fu il primo pilastro. Un regio decreto del 1923 introdusse la vigilanza sui giornali, nel 1925 iniziò una censura sistematica di Stato e il 31 dicembre di quell'anno una legge impose a ogni giornale un direttore approvato dal governo. Il sistema fu centralizzato il 27 maggio 1937 con la nascita del Minculpop, erede del Ministero per la stampa e la propaganda. La parola scritta però non bastava, perché buona parte della popolazione era ancora analfabeta o quasi: l'Istituto Luce nacque nel 1924 e dal 1927 al 1945 produsse il Giornale Luce, proiettato nelle sale e, con proiezioni mobili, nelle piazze di paesi e città. Durante la guerra d'Etiopia, tra il 1935 e il 1936, le uscite diventarono quasi quotidiane. Il ministero supervisionava anche l'EIAR, la radio di Stato, attraverso un Ispettorato istituito nel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il ministero una divisione dedicata ai libri poteva sequestrare pubblicazioni, vietarne la ristampa o imporne la revisione. Il solo editore Mondadori vide oltre 200 opere censurate tra il 1929 e il 1945, e nel biennio 1938-1939 gli editori ritirarono da soli, in autocensura, circa 900 titoli. Dopo l'introduzione delle leggi razziali, 355 giornalisti italiani furono classificati come «presunti ebrei» e messi al bando dall'albo professionale, con elenco aggiornato al febbraio 1938.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giornali ricevevano ogni giorno le «veline», ordini di stampa che indicavano il contenuto degli articoli, l'importanza dei titoli e perfino la loro grandezza tipografica. Tra le regole applicate in modo sistematico c'erano queste, mai notizie sulle malattie o sul compleanno di Mussolini, sempre i suoi discorsi in prima pagina, mai elogi ad altri esponenti del regime, e una diffusione costante di fotografie che lo ritraevano a cavallo, in piscina o alla guida di manovre militari. Nel 1933 Mussolini compì 50 anni e la stampa ricevette l'ordine di non parlarne, con il divieto di pubblicare fotografie del nipote Fabrizio e perfino di menzionare che il duce fosse diventato nonno. Nel 1936, per il 53° compleanno, di nuovo silenzio totale, e quei giorni furono dedicati alla notizia di un successo militare in Etiopia.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Nell'archivio Luce Mussolini compare in oltre 11.000 fotografie e 1.100 materiali audiovisivi, una scala di autorappresentazione che dà l'idea dello sforzo messo in campo. I temi ricorrenti dei cinegiornali erano la modernizzazione agricola, le bonifiche, i progressi della sanità pubblica, le imprese sportive e i successi militari, mentre morti, distruzioni e problemi sociali venivano sistematicamente esclusi. Le leggi razziali del 1938, nonostante la loro portata, non ricevettero quasi nessuna copertura nei cinegiornali Luce, un esempio diretto di come la censura per omissione lavorasse anche, e soprattutto, sui fatti più gravi.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leggenda sul fascismo è più diffusa di quella dei treni che sarebbero arrivati sempre puntuali grazie a Mussolini. Nel 1976, recensendo sulla New York Review of Books la biografia di Mussolini scritta da Denis Mack Smith, lo storico britannico A.J.P. Taylor liquidò l'affermazione come una frase fatta, priva di qualunque sostanza documentata. Sull'attribuzione conviene essere precisi, il giudizio tagliente è di Taylor, non una citazione diretta di Mack Smith, anche se Mack Smith resta lo storico più associato allo smontaggio sistematico del mito personale del duce. È un buon esempio di come funzionava la propaganda, prendere un servizio quotidiano su cui è facile costruire un aneddoto e usarlo per rendere il mito più vicino all'esperienza comune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marzo 1929 gli italiani votarono in un plebiscito che non prevedeva più liste concorrenti, ma una sola lista di candidati proposta dal Gran Consiglio del Fascismo, da approvare o respingere in blocco. Il risultato ufficiale fu di 8.517.838 voti sì, il 98,34%, contro 135.773 no, con un'affluenza dell'89,86%, molto superiore al 63,1% delle elezioni del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avevano un difetto tutt'altro che casuale, quella del sì conteneva bande tricolori riconoscibili anche a scheda chiusa, mentre quella del no era bianca. Dipendenti pubblici e operai furono avvertiti che l'astensione o il voto contrario potevano costare il licenziamento. Il consenso di massa fu reale in una parte della popolazione, ma va letto insieme a questo contesto di pressione, non come un sondaggio libero.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la facciata del consenso plebiscitario il regime aveva costruito, tra gli anni Venti e i primi anni Trenta, un apparato repressivo completo, la Milizia volontaria per la sicurezza nazionale, la polizia politica OVRA e, dal 1926, il Tribunale speciale per la difesa dello Stato, istituito dopo quattro attentati contro Mussolini. Tra le vittime della repressione politica di quegli anni figurano Giovanni Amendola e Piero Gobetti. Nemmeno dentro il partito il regime fu un blocco compatto, tra ottobre 1930 e dicembre 1931, durante la segreteria di Giovanni Giuriati, circa 120.000 iscritti furono espulsi dal PNF. Il successore Achille Starace, segretario dal 1931 al 1939, scelse una linea opposta, meno epurazioni ideologiche e più liturgia di massa, riti coreografici e culto del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più alto del mito arrivò il 9 maggio 1936, quando Mussolini annunciò dal balcone di Palazzo Venezia, davanti a una folla in visibilio, la proclamazione dell'Impero dopo la conquista dell'Etiopia. Da quel momento, secondo la ricostruzione di Treccani, lo stesso Mussolini iniziò a diventare prigioniero del personaggio che aveva contribuito a costruire. Il 10 luglio 1943 gli Alleati sbarcarono in Sicilia, trovando un regime già in piena crisi per le sconfitte militari e la perdita di consenso, e il 25 luglio la maggioranza dei gerarchi riuniti nel Gran Consiglio sfiduciò Mussolini, che fu destituito dal re e arrestato, dopo ventun anni di regime. Seguirono i circa 600 giorni della Repubblica Sociale Italiana. Il 27 aprile 1945 Mussolini fu catturato dai partigiani, il giorno dopo fucilato insieme a Claretta Petacci, e il 29 aprile il suo corpo fu esposto a Milano, in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Lo sbarco alleato in Sicilia del 10 luglio 1943 trovò un regime già in crisi per le disfatte militari e la perdita di consenso, e il 25 luglio 1943 la maggioranza dei gerarchi del Gran Consiglio sfiduciò Mussolini, che fu destituito dal re e arrestato lo stesso giorno. Se c'è tempo, seconda domanda dal quiz del Recap, che cosa fu il Minculpop? (Il ministero che dal 1937 centralizzò il controllo su stampa, cinema e radio.)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mito di Mussolini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la propaganda fascista costruì il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327859" y="2106016"/>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costruito l'immagine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abbiamo in testa?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Mostrare e tacere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Consenso e repressione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Apice e crollo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strumenti del mito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Censura, veline, un ministero apposta, il cinema e la radio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DECIDEVA COSA SI POTEVA VEDERE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Ministero della Cultura Popolare, dal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Veline ai giornali, censura dei libri, cinema e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 nel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Giornale Luce, nelle sale e nelle piazze dal 1927 al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radio di Stato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Vigilata da un Ispettorato per la radiodiffusione, dal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SEQUESTRI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Mondadori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opere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censurate nel suo catalogo tra il 1929 e il 1945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AUTOCENSURA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Gli editori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900</a:t>
            </a:r>
            <a:pPr indent="0" marL="0">
              <a:buNone/>
            </a:pPr>
            <a:r>
              <a:rPr lang="en-US" sz="1600" b="1" dirty="0">
                <a:solidFill>
                  <a:schemeClr val="bg1"/>
                </a:solidFill>
                <a:latin typeface="+mj-lt" pitchFamily="34" charset="0"/>
                <a:ea typeface="+mj-lt" pitchFamily="34" charset="-122"/>
                <a:cs typeface="+mj-lt" pitchFamily="34" charset="-120"/>
              </a:rPr>
              <a:t> titoli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circa, ritirati dagli editori stessi nel 1938-1939</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FUORI DALL'ALBO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Le leggi razziali</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355</a:t>
            </a:r>
            <a:pPr indent="0" marL="0">
              <a:buNone/>
            </a:pPr>
            <a:r>
              <a:rPr lang="en-US" sz="1600" b="1" dirty="0">
                <a:solidFill>
                  <a:schemeClr val="accent1"/>
                </a:solidFill>
                <a:latin typeface="+mj-lt" pitchFamily="34" charset="0"/>
                <a:ea typeface="+mj-lt" pitchFamily="34" charset="-122"/>
                <a:cs typeface="+mj-lt" pitchFamily="34" charset="-120"/>
              </a:rPr>
              <a:t> giornalisti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classificati come «presunti ebrei» e messi al bando nel 1938</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DELLA CENSURA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Sempre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PRIMA PAGINA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discorsi di Mussolini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CIRCOLAZIONE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Foto a cavallo, in piscina, alle manovre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CORPO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Malattie, età, compleanni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GLI ALTRI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Elogi ad altri esponenti del regime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L'immagine pubblica era un elenco di ordini, non uno specchio della realtà.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Mostrare e tacere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Undicimila fotografie, e le omissioni scelte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SI MOSTRAVA, E COSA NON SI MOSTRAVA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fotografie</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Mussolini nell'archivio Luce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audiovisivi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nello stesso archivio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leggi razziali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quasi assenti dai cinegiornali, la censura per omissione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treni in orario sono una frase fatta.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riscontro documentato.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storico britannico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definì priva di sostanza.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Consenso e repressione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plebiscito, una polizia politica, un partito epurato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PLEBISCITO DEL 24 MARZO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sì ufficiali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voti su una lista unica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no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l'unica alternativa era respingere la lista in blocco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l'affluenza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il 63,1% delle elezioni del 1924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Quel 98,34% non era un voto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del sì portava bande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riconoscibili anche a scheda chiusa, quella del no era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bianca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Dipendenti pubblici e operai furono avvertiti che un no poteva costare il posto di lavoro.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DIETRO LA FACCIATA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L'apparato del regime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Tribunale speciale per la difesa dello Stato, dopo quattro attentati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l'epurazione del PNF, circa 120.000 espulsi entro il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segretario, meno epurazioni e più liturgia di massa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leggi razziali, quasi assenti dai cinegiornali Luce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Apice e crollo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balcone dell'Impero a piazzale Loreto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DALL'APICE ALLA FINE, NOVE ANNI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Alleati sbarcano in Sicilia</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giorni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Repubblica Sociale Italiana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maggio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proclamazione dell'Impero</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luglio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Gran Consiglio sfiducia Mussolini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aprile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fucilazione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segnò, nel 1943, l'inizio della fine del regime?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sbarco in Sicilia e la sfiducia del Gran Consiglio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proclamazione dell'Impero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plebiscito del 1929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recaplica.com/it/storia/il-mito-di-mussolini/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Archivio Storico Istituto Luce · Time (archivio)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mito di Mussolini: la propaganda del duce nel fascismo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