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Guerra fredda è il confronto che dalla fine della Seconda guerra mondiale al 1991 oppose gli Stati Uniti e l'Unione Sovietica, i due paesi usciti vincitori e più forti da quel conflitto. Oggi vediamo come da alleati diventarono avversari, i due blocchi contrapposti, le crisi passate da Berlino e da Cuba e come tutto finì.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successo. Le due superpotenze non si combatterono mai direttamente: avevano armi nucleari, e uno scontro aperto sarebbe stato troppo distruttivo per entrambe. Al posto della battaglia frontale ci furono alleanze militari contrapposte, aiuti economici usati come strumento politico, spionaggio, propaganda e guerre combattute altrove, in Corea e in Vietnam.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5 marzo 1946 Churchill, che non è più primo ministro, dice a Fulton che «da Stettino nel Baltico a Trieste nell'Adriatico una cortina di ferro è scesa sul continente». A usare per primo «cold war» è il finanziere Bernard Baruch; il giornalista Walter Lippmann la rende popolare dando quel titolo a una raccolta di articoli del 1947. Il diplomatico George Kennan sintetizza la strategia americana nel 1947, in un articolo firmato con la lettera X: un contenimento a lungo termine, paziente ma fermo, delle tendenze espansive russe. Kennan lo pensava soprattutto politico ed economico; nel 1950 prevarrà la lettura militare di Paul Nitze, messa nero su bianco nel documento NSC-68.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12 marzo 1947 Truman chiede al Congresso 400 milioni di dollari per Grecia e Turchia e impegna gli Stati Uniti a sostenere i popoli che resistono a tentativi di sottomissione. Il 5 giugno 1947, a Harvard, George Marshall annuncia il programma di aiuti per la ricostruzione europea, approvato con l'Economic Cooperation Act del marzo 1948: oltre 12 miliardi di dollari all'Europa occidentale. L'Unione Sovietica rifiuta e impedisce ai paesi che controlla di aderire: un aiuto economico non è mai solo un aiuto economico, e il piano contribuì a fissare il confine politico dell'Europa.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L'articolo 5 del Trattato del Nord Atlantico dice che un attacco armato contro uno o più alleati sarà considerato un attacco contro tutti. Il Patto di Varsavia nasce pochi giorni dopo l'ingresso della Germania Ovest nella NATO e unisce URSS, Albania, Bulgaria, Cecoslovacchia, Germania Est, Polonia, Romania e Ungheria; serve anche a mantenere il controllo politico e militare sovietico sull'Europa orientale. Con le alleanze arriva la corsa agli armamenti nucleari e il suo paradosso: attaccare per primi significa subire una rappresaglia che distrugge anche chi ha attaccato. Il Patto si scioglie fra il marzo e il luglio 1991.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giugno 1948 i sovietici chiudono gli accessi di terra ai settori occidentali di Berlino; gli Alleati rispondono con un ponte aereo, con un atterraggio a Tempelhof ogni 45 secondi nei momenti di punta, e Mosca revoca il blocco l'11 maggio 1949 senza che sia stato sparato un colpo. Il 13 agosto 1961 la Germania Est, che entro quell'agosto aveva perso un sesto della popolazione, almeno quattro milioni di persone, comincia a sigillare il confine attorno a Berlino Ovest. Nell'ottobre 1962 la scoperta dei missili sovietici a Cuba porta il confronto al punto più vicino allo scontro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Muro correva attorno a Berlino Ovest, che si trovava interamente dentro il territorio della Germania Est: circondava una città, non tagliava il paese. Il confine fra le due Germanie era un'altra cosa e passava molto più a ovest. Nei ventotto anni del Muro, dal 13 agosto 1961 al 9 novembre 1989, almeno 140 persone morirono a causa del regime di frontiera; 91 furono uccise dalle guardie di confine.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Ottanta la tensione fra le due superpotenze si allenta. Il 9 novembre 1989 il Muro viene aperto: per la prima volta in ventotto anni si passa da una parte all'altra della città senza rischiare la vita. Nell'agosto 1991 un colpo di stato contro Gorbaciov fallisce, ma ne indebolisce l'autorità in modo irreparabile; in pochi giorni Ucraina e Bielorussia dichiarano l'indipendenza, e all'inizio di dicembre nasce a Brest la Comunità degli Stati Indipendenti. Il 25 dicembre 1991 Gorbaciov si dimette, la bandiera sovietica viene ammainata dal Cremlino e sostituita dal tricolore russo.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Guerra fredda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Stati Uniti e Unione Sovietica, dal 1945 al 1991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1659534" y="3212440"/>
            <a:ext cx="251404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una guerra durare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quarantacinque anni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battaglia?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alleati ad avversari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due blocchi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Berlino e le crisi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1989-1991</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UOMINI, TRE PAROLE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Winston Churchill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«cortina di ferro», 1946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 Stettino a Trieste, una linea divide l'Europa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Walter Lippmann</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nome dell'epoca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Rende popolare «cold war» nel 1947</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Kennan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«contenimento», 1947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Firma X la strategia americana verso Mosca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1947-1948, I SOLDI COME POLITICA ESTERA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dottrina Truman, aiuti a Grecia e Turchia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oltre 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piano Marshall per ricostruire l'Europa occidentale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ALLEANZA CONTRO ALLEANZA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aprile 1949, con dodici paesi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difesa collettiva, articolo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Patto di Varsavia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 maggio 1955, otto paesi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FUNZIONE AGGIUNTIVA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controllo sull'Europa orientale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Più le due parti si armano, meno possono usare quelle armi.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CRISI SULLA STESSA LINEA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54899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ponte aereo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cibo e carbone dal cielo, giorno e notte</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blocco di Berlino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giugno 1948</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Muro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agosto 1961</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missili a Cuba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ottobre 1962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Muro non divideva la Germania in due.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 chilometri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barriera attorno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Berlino Ovest</a:t>
            </a:r>
            <a:pPr indent="0" marL="0">
              <a:lnSpc>
                <a:spcPct val="125000"/>
              </a:lnSpc>
              <a:buNone/>
            </a:pPr>
            <a:r>
              <a:rPr lang="en-US" sz="1750" dirty="0">
                <a:solidFill>
                  <a:srgbClr val="D8D6CF"/>
                </a:solidFill>
                <a:latin typeface="+mn-lt" pitchFamily="34" charset="0"/>
                <a:ea typeface="+mn-lt" pitchFamily="34" charset="-122"/>
                <a:cs typeface="+mn-lt" pitchFamily="34" charset="-120"/>
              </a:rPr>
              <a:t>, un'isola politica dentro il blocco orientale.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L'ULTIMO ATTO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fine dell'URSS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9 novembre si apre il Muro di Berlino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Fra marzo e luglio si scioglie il Patto di Varsavia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agosto un colpo di stato fallito indebolisce Gorbaciov</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25 dicembre Gorbaciov si dimette, l'URSS cessa di esistere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recaplica.com/it/storia/guerra-fredda/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Office of the Historian · The National Archives · NATO · Stiftung Berliner Mauer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Guerra fredda: cos'è, le cause e come è finita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