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Eton College nasce nel 1440 come collegio di carità e diventa, nel corso dei secoli, una delle scuole più prestigiose e costose del Regno Unito.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Eton nasce nel 1440 per un gruppo di ragazzi poveri, i King's Scholars, istruiti gratuitamente. La scuola esclusiva di oggi è il risultato di riforme arrivate secoli dopo, soprattutto tra Ottocento e Novecento.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collegio fu modellato su Winchester College e sul New College di Oxford, fondati da William of Wykeham. Nello stesso periodo Enrico VI fondò anche il King's College a Cambridge, dove gli scholars di Eton proseguivano gli studi.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greco fu aggiunto al curriculum nei primi anni del Seicento. Nel 1851 arrivò la matematica, la prima nuova materia accanto alle discipline classiche. Nel 1861 la Commissione Clarendon portò cambiamenti significativi nell'organizzazione del collegio.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le fonti, più di un primo ministro britannico su tre ha frequentato Eton, tra cui Boris Johnson e David Cameron. Tra gli altri ex alunni citati figurano George Orwell, Hugh Laurie e Bear Grylls, oltre ai principi William, Harry e, dal settembre 2026, George.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fraintendimento più comune su Eton è che sia nata come scuola per ricchi. È vero il contrario: la fondazione del 1440 era un collegio di carità per ragazzi poveri, i King's Scholars.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2026 la retta annuale di Eton si aggirava intorno alle 65.000 sterline. Il collegio conta 24 boarding house, più il College dove vivono gli scholars. Dal 2002 ogni candidato deve superare colloqui, test scritti e referenze.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1440, da Enrico VI. Seconda domanda per la classe: quale materia nuova entrò nel curriculum di Eton nel 1851?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completo su Recaplica racconta anche l'evoluzione dell'ammissione e il patrimonio architettonico del collegio, con fonti, quiz e mappa concettuale.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Eton College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La storia del collegio più famoso del Regno Unito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COLLEGIO DEI RE</a:t>
            </a:r>
            <a:endParaRPr lang="en-US" sz="1300" dirty="0"/>
          </a:p>
        </p:txBody>
      </p:sp>
      <p:sp>
        <p:nvSpPr>
          <p:cNvPr id="3" name="Shape 1"/>
          <p:cNvSpPr/>
          <p:nvPr/>
        </p:nvSpPr>
        <p:spPr>
          <a:xfrm>
            <a:off x="503936" y="2118208"/>
            <a:ext cx="3438855" cy="348691"/>
          </a:xfrm>
          <a:prstGeom prst="rect">
            <a:avLst/>
          </a:prstGeom>
          <a:solidFill>
            <a:srgbClr val="FFD435"/>
          </a:solidFill>
          <a:ln/>
        </p:spPr>
      </p:sp>
      <p:sp>
        <p:nvSpPr>
          <p:cNvPr id="4" name="Text 2"/>
          <p:cNvSpPr/>
          <p:nvPr/>
        </p:nvSpPr>
        <p:spPr>
          <a:xfrm>
            <a:off x="548640" y="1097280"/>
            <a:ext cx="7955280" cy="3005328"/>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Come fa un collegio di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beneficenza a diventare il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più esclusivo del Regno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Unito?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RACCONTO IN QUATTRO CAPITOLI</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Una fondazione da re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Scholars e oppidans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curriculum cambia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 studia a Eton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FONDAZIONE ALLA RIFORMA DEL 1443</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1440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Enrico VI fonda il collegio</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1443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fondazione cresce, nascono gli oppidans</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Cambridge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Meta degli scholars di Eton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RIFORME DEL CURRICULUM</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Seicento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greco entra nel curriculum</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1851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matematica, prima materia nuova</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1861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Commissione Clarendon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È PASSATO DA ETON</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George Orwell</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Scrittore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Tra gli ex alunni citati dalle fonti giornalistiche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Boris Johnson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Primo ministro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Uno dei tanti premier britannici passati da Eton</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Principe George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Famiglia reale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Iscritto nel settembre 2026, dopo William e Harry</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Eton è sempre stata la scuola dei ricchi</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Nacque nel 1440 come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collegio di carità</a:t>
            </a:r>
            <a:pPr indent="0" marL="0">
              <a:lnSpc>
                <a:spcPct val="125000"/>
              </a:lnSpc>
              <a:buNone/>
            </a:pPr>
            <a:r>
              <a:rPr lang="en-US" sz="1750" dirty="0">
                <a:solidFill>
                  <a:srgbClr val="D8D6CF"/>
                </a:solidFill>
                <a:latin typeface="+mn-lt" pitchFamily="34" charset="0"/>
                <a:ea typeface="+mn-lt" pitchFamily="34" charset="-122"/>
                <a:cs typeface="+mn-lt" pitchFamily="34" charset="-120"/>
              </a:rPr>
              <a:t> per un gruppo di ragazzi poveri; il collegio esclusivo che conosciamo nasce da riforme arrivate secoli più tardi, soprattutto tra Ottocento e Novecento.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COLLEGIO RACCONTATO IN TRE NUMERI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65.000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sterline l'anno</a:t>
            </a:r>
            <a:pPr indent="0" marL="0">
              <a:lnSpc>
                <a:spcPct val="120000"/>
              </a:lnSpc>
              <a:buNone/>
            </a:pPr>
            <a:r>
              <a:rPr lang="en-US" sz="1500" dirty="0">
                <a:solidFill>
                  <a:schemeClr val="tx2"/>
                </a:solidFill>
                <a:latin typeface="+mn-lt" pitchFamily="34" charset="0"/>
                <a:ea typeface="+mn-lt" pitchFamily="34" charset="-122"/>
                <a:cs typeface="+mn-lt" pitchFamily="34" charset="-120"/>
              </a:rPr>
              <a:t>: la retta indicativa secondo un articolo di settembre 2026</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boarding house</a:t>
            </a:r>
            <a:pPr indent="0" marL="0">
              <a:lnSpc>
                <a:spcPct val="120000"/>
              </a:lnSpc>
              <a:buNone/>
            </a:pPr>
            <a:r>
              <a:rPr lang="en-US" sz="1500" dirty="0">
                <a:solidFill>
                  <a:schemeClr val="tx2"/>
                </a:solidFill>
                <a:latin typeface="+mn-lt" pitchFamily="34" charset="0"/>
                <a:ea typeface="+mn-lt" pitchFamily="34" charset="-122"/>
                <a:cs typeface="+mn-lt" pitchFamily="34" charset="-120"/>
              </a:rPr>
              <a:t>: più il College dei King's Scholars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riforma dell'ammissione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da quell'anno, colloqui, test e referenze per tutti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ALLA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In che anno fu fondato Eton College, e da chi?</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1440, da Enrico VI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1553, da Edoardo VI</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1066, da Guglielmo il Conquistatore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RECAP CONTINUA SUL SITO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a:t>
            </a:r>
            <a:pPr indent="0" marL="0">
              <a:buNone/>
            </a:pPr>
            <a:r>
              <a:rPr lang="en-US" sz="1700" b="1" dirty="0">
                <a:solidFill>
                  <a:schemeClr val="bg1"/>
                </a:solidFill>
                <a:latin typeface="+mn-lt" pitchFamily="34" charset="0"/>
                <a:ea typeface="+mn-lt" pitchFamily="34" charset="-122"/>
                <a:cs typeface="+mn-lt" pitchFamily="34" charset="-120"/>
              </a:rPr>
              <a:t>recaplica.com/it/storia/eton-college-storia/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Eton College · Britannica · ABC News · Historic England</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Eton College: la storia del collegio più famoso del Regno Unito — Recap</dc:title>
  <dc:subject>PptxGenJS Presentation</dc:subject>
  <dc:creator>Recaplica</dc:creator>
  <cp:lastModifiedBy>Recaplica</cp:lastModifiedBy>
  <cp:revision>1</cp:revision>
  <dcterms:created xsi:type="dcterms:W3CDTF">2026-09-29T17:01:03Z</dcterms:created>
  <dcterms:modified xsi:type="dcterms:W3CDTF">2026-09-29T17:01:03Z</dcterms:modified>
</cp:coreProperties>
</file>