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dispotismo illuminato è la forma di governo con cui, nella seconda metà del Settecento, alcuni monarchi assoluti europei applicarono idee dell'Illuminismo mantenendo tutto il potere nelle proprie 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paradosso che il dispotismo illuminato prova a risolvere: applicare riforme razionali ed efficienti senza cedere un grammo di potere. La risposta che i sovrani si diedero fu la formula di Federico II, il primo servitore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Federico II si definì "il primo servitore dello Stato": una frase che riassume l'intera ideologia del dispotismo illuminato, dove la legittimazione del sovrano si sposta dal diritto divino al dovere verso 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corte applicò il modello a modo suo. Caterina II puntò sul diritto, Giuseppe II sulla società, Maria Teresa sull'amministrazione, restando però contraria alla tolleranza religiosa che invece il figlio avrebbe introdotto.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L'espulsione dei gesuiti fu la riforma religiosa più concreta e databile del dispotismo illuminato: Portogallo nel 1759, Francia nel 1764, Spagna nel 1767, fino alla soppressione papale del 1773. Diversa è la strada di Giuseppe II, che nel 1781 concesse una libertà di culto limitata invece di colpire un ordine religioso.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Nakaz aveva 22 capitoli e oltre 655 articoli, di cui più di 400 ripresi quasi alla lettera da Montesquieu e Beccaria. La Commissione Legislativa convocata nel 1767 però non arrivò mai a scrivere un nuovo codice di leggi.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rappresentanza politica, nessuna consultazione dei sudditi. Le riforme più rapide, quelle di Giuseppe II in Ungheria e nei Paesi Bassi asburgici, causarono la Rivoluzione del Brabante nel 1789 e furono in parte ritirate prima della sua morte, nel 1790.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Federico II di Prussia. Seconda domanda per la classe: quale riforma religiosa fu comune a Portogallo, Francia e Spagna nel corso del Settecento? Risposta: l'espulsione dei gesuiti, tra il 1759 e il 1767.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legame tra il dispotismo illuminato e la Rivoluzione francese, e come cambia il concetto di potere del sovrano rispetto a Machiavelli.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Dispotismo illuminato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Sovrani assoluti e riforme del Settecento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PARADOSSO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91869" y="1737208"/>
            <a:ext cx="47822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sovrano assoluto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governare come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sovrani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con l'Illuminismo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SERVITORE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Federico II di Prussia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1740-1786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Sale al trono di Prussia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Guerra dei Sette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dopo 46 anni di regno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CORTI ILLUMINATE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Caterina II di Russia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Regina dal 1762 al 1796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Nakaz nel 1767, ripreso da Montesquieu e Beccaria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II d'Asburgo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sovrano dal 1780 al 1790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Abolisce la servitù della gleba, firma l'Editto di Tolleranza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Teresa d'Austria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Regina dal 1740 al 1780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 amministrazione e scuola, rifiuta la tolleranza religiosa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 RELIGIOSE, IN DATE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Espulsione dei gesuiti dal Portogallo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Espulsione dei gesuiti dalla Spagna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Editto di Tolleranza di Giuseppe 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NAKAZ DI CATERINA II,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Testo scritto per la Commissione Legislativa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Ripresi da Montesquieu e Beccaria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diritto statale, penale e civile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STRUTTURALE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riforme restano sempre una decisione della corona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sovrano illuminato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condivide il potere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 chi subisce le sue riforme: decide da solo cosa cambiare, quando e come.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RIFORME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sovrano si definiva "il primo servitore dello Stato"?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Federico II di Prussia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Caterina II di Russia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Giuseppe II d'Asburgo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recaplica.com/it/storia/dispotismo-illuminato/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Dispotismo illuminato: cos'è e chi lo ha applicato in Europa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