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Parliamo del comune medievale: la forma di governo con cui molte città italiane, dalla fine dell'XI secolo, si amministrarono da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un re, non sempre un vescovo: nel corso del Duecento il governo di molte città italiane passa attraverso diverse istituzioni comunali, come vedremo, fino ad arrivare, in alcuni casi, ai signori cittadini.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del comune, alla fine dell'XI secolo, nasce dall'incontro di più fattori: crescita demografica, trasformazioni economiche e frazionamento del potere feudale. Da lì il comune attraversa il consolato, il podestariato, il comune popolare e, per molte città, la crisi che porta alla signoria.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fase consolare il governo cittadino è nelle mani di un gruppo di consoli, tra due e dodici, eletti da assemblee più o meno ristrette. Nel 1183 la Pace di Costanza segna una svolta: l'imperatore Federico I riconosce al comune diritti come l'amministrazione autonoma della giustizia, in cambio di tributi e di un giuramento di fedeltà.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fine del XII e l'inizio del XIII secolo il consolato lascia spazio al podestà: un magistrato unico, elettivo e temporaneo, chiamato apposta da fuori città. Esempio pratico: un consiglio cittadino sceglieva ogni anno un podestà proveniente da un'altra città, proprio per avere un governante estraneo alle liti locali.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metà del Duecento accanto alle strutture del comune si sviluppa quella del popolo, organizzata per arti e guidata dal capitano del popolo. Il conflitto politico permanente tra i magnati e i popolani, tra Duecento e Trecento, è tra le cause che favoriscono l'affermarsi di signori nelle singole città, a scapito delle libertà comunali.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caso di Venezia è diverso fin dalle origini: il doge, il capo dello stato veneziano, discende dal dux romano-bizantino, magistratura divenuta elettiva dalla fine del IX secolo. Nel tempo, il doge si affianca a consigli propri: il Maggior Consiglio dal 1143, il Minor Consiglio dal 1187 e la Quarantia, attestata dal 1223.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falso: il podestà era un forestiero, chiamato a governare per un periodo limitato, in genere un anno, invece di restare a vita nelle mani di un cittadino. Seconda domanda per la classe: quale evento del 1183 riconobbe al comune l'autonomia nell'amministrare la giustizia?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comune medievale nasce alla fine dell'XI secolo, attraversa il consolato e il podestariato, si allarga al comune popolare e infine, tra conflitti interni, lascia spazio in molte città alle signorie. Venezia, con il suo doge e i suoi consigli, arrivò al governo autonomo per una strada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medievale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e si trasformò il governo delle città italiane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9943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governava una città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italiana nel Duecento?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 e podestà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 e crisi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Venezia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 eletti dall'assemblea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 e capitano del popolo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dell'XI secolo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Podestà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XII - inizio XIII secolo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Duecento e Trecento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 1183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magistratura collegiale della fase consolare, eletta da assemblee cittadine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1183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di Costanza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Federico I riconosce al comune l'amministrazione autonoma della giustizia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podestà non era un signore locale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 un forestiero, eletto ogni anno dai consigli cittadini per governare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legami con le famiglie e le fazioni della città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SCONTRO CHE LOGORA IL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Magnati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Grandi famiglie cittadine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consolidato in città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Riuniti per arti, dal Duecento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Capitano del popolo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conflitto tra magnati e popolani apre la strada alle signorie cittadine.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CONSIGLI DI VENEZIA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1143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Maggior Consiglio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organo con funzioni legislative, affiancato al doge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Minor Consiglio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affianca il Maggior Consiglio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Quarantia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consiglio dei Quaranta, attestato da questo anno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 o falso: il podestà era un cittadino della stessa città, eletto a governare per tutta la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nelle città più piccole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recaplica.com/it/storia/comune-medievale-italiano/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Comune medievale: cos'è, come nacque e come si trasformò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