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L'antica Grecia non fu mai un unico Stato, ma centinaia di città-stato indipendenti, le poleis. Ad Atene le riforme di Solone e poi di Clistene aprirono la strada alla democrazia. Nello stesso mondo di città rivali nacquero la filosofia, il teatro e i Giochi Olimpici.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altre grandi civiltà antiche, dall'Egitto dei faraoni alla Persia, si reggevano su un sovrano unico. La polis greca fece una scelta diversa fin dall'origine: il potere apparteneva, in gradi diversi, alla comunità dei cittadini. Le slide che seguono raccontano come funzionava questa scelta, e dove portò ad Atene.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non esiste una data o un luogo di nascita precisi della polis: è un processo lungo e complesso, che parte dalla dissoluzione dei regni micenei e si conclude nel VII secolo a.C. L'VIII secolo è stato a lungo considerato il periodo cruciale, ma prove più recenti, come l'aumento degli insediamenti e l'invenzione dell'alfabeto, retrodatano il processo al IX, forse al X secolo a.C. Intorno al 625 a.C. un'iscrizione da Dreros, a Creta, fornisce le prime indicazioni scritte sulle magistrature di una comunità.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poleis principali per importanza storica furono Atene, Sparta, Corinto, Tebe, Siracusa, Egina, Rodi, Argo, Eretria ed Elide. Le poleis con almeno 10.000 cittadini maschi adulti si contano, in tutta la storia greca, sulle dita di una mano: erano rarissime, e la grande maggioranza restava molto piccola.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594 a.C. Solone cancellò tutti i debiti, liberò gli hektemoroi (contadini vincolati da debito), distrusse i cippi sui terreni ipotecati e vietò di dare in garanzia per un debito la terra o la libertà personale. Sono riforme che Britannica considera il fondamento su cui poggia la successiva democrazia ateniese, perché ridussero la disparità economica. Ma è Clistene, arconte capo nel 525-524 a.C., a introdurre nel 508-507 a.C. il sistema che chiamò "demokratia": riorganizzò i cittadini in 10 tribù su base di residenza nel demo, invece che di appartenenza familiare, e su quelle tribù costruì anche il nuovo Consiglio dei Cinquecento. Per questo è considerato il padre fondatore della democrazia ateniese in età classica.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L'Ecclesia si riuniva almeno una volta al mese, probabilmente 2-3 volte, votava per alzata di mano ed era presieduta da nove proedroi sorteggiati; decideva su guerra, finanze, leggi, processi politici e ostracismo. La Boule dei Cinquecento fissava l'ordine del giorno dell'assemblea e sorvegliava l'amministrazione, con mandati di un anno; la Pritania, 50 cittadini di una tribù a turno, ne era il comitato esecutivo, con un presidente sorteggiato ogni giorno. Le corti (dikasteria) contavano 6.000 giurati in tutto, scelti col kleroterion, un meccanismo a gettoni colorati.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popolazione maschile adulta con cittadinanza è stimata tra 30.000 e 60.000, una forbice che varia molto a seconda del periodo storico. Di questi, i cittadini attivamente coinvolti in politica erano stimati intorno a 3.000, e un'élite di circa 100 persone, i più ricchi e i migliori oratori, dominava di fatto il dibattito pubblico. Restavano esclusi dal voto donne, schiavi e stranieri residenti; potevano votare in assemblea solo i cittadini maschi dai 18 anni in su, dai 30 anni in su per magistrature e giurie.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processo e la condanna a morte di Socrate, nel 399 a.C., sono tra i momenti più critici e discussi della storia della democrazia ateniese, insieme alla messa a morte dei sei strateghi vincitori della battaglia delle Arginuse nel 406 a.C. e al breve periodo di oligarchia nel 411 a.C., con il ripristino della democrazia nel 403 a.C. Anche un sistema costruito sulla partecipazione diretta dei cittadini poteva quindi votare decisioni oggi considerate ingiuste: la democrazia ateniese non fu un meccanismo perfetto né immobile.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loro vennero i presocratici, come Talete di Mileto, attivo verso il 585 a.C. e descritto come impegnato in una forma di indagine che oggi riconosceremmo come scientifica, e Democrito e Leucippo, che proposero per primi l'idea di un universo fatto di atomi. Il periodo classico della filosofia va indicativamente dal 480 al 323 a.C., dall'apice della civiltà greca alla morte di Alessandro Magno.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sede era Olimpia, nel Peloponneso occidentale; il primo evento disputato fu la corsa dello stadion, circa 192 metri, vinta da Corebo di Elide, il primo vincitore registrato della storia greca. Da allora ogni edizione veniva intitolata al vincitore dello stadion, offrendo la prima cronologia accurata del mondo greco antico. Gli spettatori si contavano a diverse decine di migliaia. I Giochi finirono nel 393 d.C., quando l'imperatore romano Teodosio I decretò la fine di tutte le pratiche di culto pagano.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Clistene. Se c'è tempo, seconda domanda dal quiz del Recap: quale organo ateniese poteva riunire fino a 6.000 cittadini sulla collina del Pnice? (L'Ecclesia, l'assemblea popolare.)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L'antica Grecia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democrazia e cultura, dal Pnice all'Accademia di Platone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233422" y="2843632"/>
            <a:ext cx="14852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governa una città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 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città-stato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Solone a Clistene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funzionava Atene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cultura greca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città-stato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Centinaia di poleis, mai un modello unico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PROCESSO LUNGO, SENZA UNA DATA DI NASCITA PRECISA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Crollo miceneo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crolla la civiltà micenea, inizia il processo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IX-VIII secolo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urbanizzazione diffusa lungo la Grecia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l'iscrizione di Dreros, prime regole scritte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PIÙ ESTESA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Sparta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8.500</a:t>
            </a:r>
            <a:pPr indent="0" marL="0">
              <a:buNone/>
            </a:pPr>
            <a:r>
              <a:rPr lang="en-US" sz="1600" b="1" dirty="0">
                <a:solidFill>
                  <a:schemeClr val="bg1"/>
                </a:solidFill>
                <a:latin typeface="+mj-lt" pitchFamily="34" charset="0"/>
                <a:ea typeface="+mj-lt" pitchFamily="34" charset="-122"/>
                <a:cs typeface="+mj-lt" pitchFamily="34" charset="-120"/>
              </a:rPr>
              <a:t> km²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territorio della polis più grande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MAGGIORANZA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Piccole poleis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restava sotto i 100 km² di territorio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CENSIMENTO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Nomi noti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1.000+</a:t>
            </a:r>
            <a:pPr indent="0" marL="0">
              <a:buNone/>
            </a:pPr>
            <a:r>
              <a:rPr lang="en-US" sz="1600" b="1" dirty="0">
                <a:solidFill>
                  <a:schemeClr val="accent1"/>
                </a:solidFill>
                <a:latin typeface="+mj-lt" pitchFamily="34" charset="0"/>
                <a:ea typeface="+mj-lt" pitchFamily="34" charset="-122"/>
                <a:cs typeface="+mj-lt" pitchFamily="34" charset="-120"/>
              </a:rPr>
              <a:t> poleis</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censite da Treccani, con nome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Solone a Clistene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secolo di riforme prima della demokratia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RIFORME, UN SECOLO DI DISTANZA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Solone, 594 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seisachtheia, cancella i debiti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Uguaglianza legale, non ancora democrazia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Clistene, 508-507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demokratia, cittadinanza per residenza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tribù, Consiglio dei Cinquecento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premesse e poi il sistema, la democrazia nasce in due tempi, non in uno.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L'ATENE DEL V SECOLO,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cittadini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quorum massimo dell'Ecclesia, sulla collina del Pnice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Boule, scelta per sorteggio tra le dieci tribù</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l'esilio deciso con l'ostracismo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Come funzionava Atene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Assemblea, Consiglio e un voto su un coccio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Ad Atene decideva una minoranza, non "il popolo" per intero.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cittadini con diritto di voto escludevano già donne, schiavi e meteci; tra loro, gli storici stimano che a partecipare attivamente fossero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persone.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290420" y="2843632"/>
            <a:ext cx="22262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Atene condannò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morte Socrate, nel 399 a.C.?</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cultura greca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Filosofia, teatro, lettere e i Giochi Olimpici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DELLA FILOSOFIA CLASSICA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a.C.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Insegnava nell'agorà di Atene, senza scrivere nulla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Fondò l'Accademia ad Atene intorno al 380 a.C.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Aristotele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a.C.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Precettore di Alessandro Magno dal 343 a.C.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GIOCHI OLIMPICI ANTICHI,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prima edizione, a Olimpia, in onore di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disputate ogni quattro anni, fino al 393 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di tregua</a:t>
            </a:r>
            <a:pPr indent="0" marL="0">
              <a:lnSpc>
                <a:spcPct val="120000"/>
              </a:lnSpc>
              <a:buNone/>
            </a:pPr>
            <a:r>
              <a:rPr lang="en-US" sz="1500" dirty="0">
                <a:solidFill>
                  <a:schemeClr val="tx2"/>
                </a:solidFill>
                <a:latin typeface="+mn-lt" pitchFamily="34" charset="0"/>
                <a:ea typeface="+mn-lt" pitchFamily="34" charset="-122"/>
                <a:cs typeface="+mn-lt" pitchFamily="34" charset="-120"/>
              </a:rPr>
              <a:t>: l'ekecheiria, la tregua sacra estesa dal mese iniziale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introdusse il sistema che chiamò "demokratia", nel 508-507 a.C.?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Clistene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Pericle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recaplica.com/it/storia/antica-grecia/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Antica Grecia: cos'è la polis e come nacque la democrazia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