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L'11 settembre 2001 diciannove uomini legati al gruppo islamista al-Qaeda dirottano quattro aerei di linea negli Stati Uniti. Due colpiscono le Torri Gemelle del World Trade Center a New York, un terzo il Pentagono, vicino Washington, il quarto si schianta in un campo della Pennsylvania dopo che i passeggeri tentano di riprendere il controllo della cabina. Muoiono complessivamente 2.977 persone. Vediamo la cronologia della mattina, i crolli e le loro cause, il bilancio delle vittime e quello che cambiò negli Stati Uniti dopo quel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Alle 8:46 del mattino di martedì 11 settembre 2001, ora di New York, un aereo di linea colpisce la Torre Nord del World Trade Center. È l'inizio di una sequenza di attacchi pianificati dal gruppo islamista al-Qaeda, e nel giro di poco più di un'ora quattro aerei di linea dirottati in volo vengono usati come armi contro obiettivi negli Stati Uniti. A bordo ci sono in tutto diciannove dirottatori, quindici cittadini dell'Arabia Saudita, due degli Emirati Arabi Uniti, uno dell'Egitto, Mohamed Atta, e uno del Libano, Ziad Jarrah. Il pianificatore operativo è Khalid Sheikh Mohammed; il mandante indicato dalle indagini successive è Osama bin Laden, leader di al-Qaeda.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American Airlines 11 decolla da Boston alle 7:59 con 92 persone a bordo e colpisce la Torre Nord fra i piani 93 e 99 alle 8:46. Il volo United Airlines 175, partito anch'esso da Boston alle 8:14 con 65 persone a bordo, viene dirottato verso le 8:42 e colpisce la Torre Sud, fra i piani 77 e 85, alle 9:03. Il volo American Airlines 77 decolla alle 8:20 da Washington Dulles con 64 persone a bordo e colpisce il Pentagono alle 9:37:46, a circa 530 miglia orarie, attraversando tre dei cinque anelli concentrici dell'edificio. Il volo United Airlines 93 decolla da Newark alle 8:42 con 44 persone a bordo e si schianta in un campo vicino a Shanksville, in Pennsylvania, alle 10:03.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volo United 93 decolla da Newark alle 8:42, con circa 45 minuti di ritardo per il traffico aereo, con 44 persone a bordo, quattro delle quali dirottatori. Grazie ai telefoni di bordo e ai cellulari alcuni passeggeri vengono a sapere di quanto è successo agli altri tre voli, e alle 9:57 votano di tentare l'assalto alla cabina di pilotaggio. In una chiamata con un'operatrice telefonica il passeggero Todd Beamer viene sentito dire «Are you ready. Okay. Let's roll». Di fronte al tentativo dei passeggeri di sfondare la porta della cabina, i dirottatori fanno precipitare volontariamente l'aereo, che si schianta alle 10:03. Non ci sono sopravvissuti. Sugli altri tre voli, dirottati prima che la notizia degli attacchi si diffondesse, quella possibilità non c'era stata.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l'indagine tecnica del NIST, l'ente federale statunitense che ha condotto lo studio ufficiale, l'impatto degli aerei recise colonne di supporto strutturale e rimosse l'isolamento antincendio dalle travi d'acciaio; gli incendi su più piani, alimentati non solo dal cherosene ma anche da arredi e materiali d'ufficio, raggiunsero temperature fino a circa 1.000 °C. Il World Trade Center 7, 47 piani, non era stato colpito da alcun aereo. I detriti del crollo della Torre Nord avevano innescato incendi incontrollati su almeno dieci dei suoi piani, mentre l'impianto sprinkler nella zona interessata non funzionava.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NIST esclude la demolizione controllata. Cariche esplosive sufficienti a recidere le colonne avrebbero prodotto un suono di 130-140 decibel udibile a mezzo miglio di distanza, mai riportato da alcun testimone; il collasso inoltre è cominciato in modo coerente con la progressione dell'incendio, non con una detonazione simultanea. La facciata nord dell'edificio scese in circa 5,4 secondi, circa il 40% più lento di una caduta libera nel vuoto. È il primo caso conosciuto al mondo di un edificio alto crollato interamente a causa di un incendio, senza un impatto strutturale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vittime totali degli attacchi sono 2.977, provenienti da 90 paesi diversi. A New York, delle vittime del World Trade Center 343 erano vigili del fuoco; le restanti 2.410 erano persone che si trovavano dentro o intorno agli edifici, compresi agenti di polizia. Al Pentagono 125 persone morirono all'interno dell'edificio e 59 erano a bordo del volo 77; la sezione colpita crollò circa 30 minuti dopo l'impatto, verso le 10:15, e i vigili del fuoco di Reagan National Airport e dell'Arlington County Fire Department arrivarono in pochi minuti, contribuendo a salvare vite.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20 settembre 2001 il presidente George W. Bush si presenta davanti al Congresso e dichiara guerra «a una rete radicale di terroristi e ogni governo che li sostiene». Il 7 ottobre 2001 iniziano gli attacchi militari statunitensi in Afghanistan, l'apertura di quella che verrà chiamata guerra al terrore. Il 26 ottobre 2001 Bush firma lo USA PATRIOT Act, che amplia gli strumenti di raccolta di informazioni del governo e la capacità di detenere ed espellere immigrati sospettati di terrorismo. Il 25 novembre 2002 l'Homeland Security Act crea il Department of Homeland Security, la più grande riorganizzazione del governo federale statunitense dagli anni Quaranta. Il 22 luglio 2004 la Commissione d'inchiesta bipartisan pubblica il proprio rapporto, 585 pagine e tredici capitoli, dopo oltre 1.200 interviste in dieci paesi, e non indica una causa isolata ma un insieme di fallimenti di immaginazione, politica, capacità e gestione delle agenzie di intelligence e sicurezza.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11 settembre 2001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successe quel giorno, e cosa cambiò dopo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503936" y="2843632"/>
            <a:ext cx="17982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successe in poco più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un'ora, quella mattina?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voli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crolli e le cause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vittime e i soccorsi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dopo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MATTINA, ORA DI NEW YORK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9:03 · Torre Sud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colpita dal volo United 175, anch'esso partito da Boston</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9:57 · la scelta del volo 93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passeggeri votano di tentare l'assalto alla cabina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8:46 · Torre Nord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11</a:t>
            </a:r>
            <a:endParaRPr lang="en-US" sz="1400" dirty="0"/>
          </a:p>
        </p:txBody>
      </p:sp>
      <p:sp>
        <p:nvSpPr>
          <p:cNvPr id="8" name="Shape 6"/>
          <p:cNvSpPr/>
          <p:nvPr/>
        </p:nvSpPr>
        <p:spPr>
          <a:xfrm>
            <a:off x="5396789"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4418381"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9:37:46 · Pentagono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American 77</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10:03 · Shanksville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volo United 93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IL VOLO 93 NON ARRIVÒ ALL'OBIETTIVO DEI DIROTTATORI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 altri tre voli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notizia degli attacchi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Colpiscono gli obiettivi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93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BORDO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Sanno degli altri tre voli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L'ESITO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 in un campo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volo 93 è l'unico a non raggiungere l'obiettivo dei dirottatori.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TRE CROLLI DELL'11 SETTEMBRE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Sud</a:t>
            </a:r>
            <a:pPr indent="0" marL="0">
              <a:lnSpc>
                <a:spcPct val="120000"/>
              </a:lnSpc>
              <a:buNone/>
            </a:pPr>
            <a:r>
              <a:rPr lang="en-US" sz="1500" dirty="0">
                <a:solidFill>
                  <a:schemeClr val="tx2"/>
                </a:solidFill>
                <a:latin typeface="+mn-lt" pitchFamily="34" charset="0"/>
                <a:ea typeface="+mn-lt" pitchFamily="34" charset="-122"/>
                <a:cs typeface="+mn-lt" pitchFamily="34" charset="-120"/>
              </a:rPr>
              <a:t>: 56 minuti dopo essere stata colpita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Torre Nord</a:t>
            </a:r>
            <a:pPr indent="0" marL="0">
              <a:lnSpc>
                <a:spcPct val="120000"/>
              </a:lnSpc>
              <a:buNone/>
            </a:pPr>
            <a:r>
              <a:rPr lang="en-US" sz="1500" dirty="0">
                <a:solidFill>
                  <a:schemeClr val="tx2"/>
                </a:solidFill>
                <a:latin typeface="+mn-lt" pitchFamily="34" charset="0"/>
                <a:ea typeface="+mn-lt" pitchFamily="34" charset="-122"/>
                <a:cs typeface="+mn-lt" pitchFamily="34" charset="-120"/>
              </a:rPr>
              <a:t>: un'ora e 42 minuti dopo l'impatto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 Trade Center 7</a:t>
            </a:r>
            <a:pPr indent="0" marL="0">
              <a:lnSpc>
                <a:spcPct val="120000"/>
              </a:lnSpc>
              <a:buNone/>
            </a:pPr>
            <a:r>
              <a:rPr lang="en-US" sz="1500" dirty="0">
                <a:solidFill>
                  <a:schemeClr val="tx2"/>
                </a:solidFill>
                <a:latin typeface="+mn-lt" pitchFamily="34" charset="0"/>
                <a:ea typeface="+mn-lt" pitchFamily="34" charset="-122"/>
                <a:cs typeface="+mn-lt" pitchFamily="34" charset="-120"/>
              </a:rPr>
              <a:t>: dopo il crollo della Torre Nord, senza essere stato colpito da alcun aereo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demolizione controllata, il WTC7 lo abbatté il fuoco.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aereo</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colpì.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Colonna 79</a:t>
            </a:r>
            <a:pPr indent="0" marL="0">
              <a:lnSpc>
                <a:spcPct val="125000"/>
              </a:lnSpc>
              <a:buNone/>
            </a:pPr>
            <a:r>
              <a:rPr lang="en-US" sz="1750" dirty="0">
                <a:solidFill>
                  <a:srgbClr val="D8D6CF"/>
                </a:solidFill>
                <a:latin typeface="+mn-lt" pitchFamily="34" charset="0"/>
                <a:ea typeface="+mn-lt" pitchFamily="34" charset="-122"/>
                <a:cs typeface="+mn-lt" pitchFamily="34" charset="-120"/>
              </a:rPr>
              <a:t>, indebolita dagli incendi innescati dai detriti della Torre Nord, cedette, e ne seguì il collasso progressivo dell'edificio.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NEW YORK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Torri Gemelle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2.753</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 World Trade Center, fra loro 343 vigili del fuoco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VICINO WASHINGTON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Pentagono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184</a:t>
            </a:r>
            <a:pPr indent="0" marL="0">
              <a:buNone/>
            </a:pPr>
            <a:r>
              <a:rPr lang="en-US" sz="1600" b="1" dirty="0">
                <a:solidFill>
                  <a:schemeClr val="bg1"/>
                </a:solidFill>
                <a:latin typeface="+mj-lt" pitchFamily="34" charset="0"/>
                <a:ea typeface="+mj-lt" pitchFamily="34" charset="-122"/>
                <a:cs typeface="+mj-lt" pitchFamily="34" charset="-120"/>
              </a:rPr>
              <a:t> vittime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125 dentro l'edificio, 59 sul volo American 77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PENNSYLVANIA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Shanksville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vittime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sul volo United 93, precipitato in un campo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DOPO GLI ATTACCHI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Le conseguenze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2001-2011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7 ottobre iniziano gli attacchi in Afghanistan, il 26 ottobre Bush firma il PATRIOT Act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25 novembre l'Homeland Security Act crea il Dipartimento della Sicurezza Nazionale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22 luglio esce il rapporto della Commissione d'inchiesta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 maggio Osama bin Laden viene ucciso in un raid in Pakistan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recaplica.com/it/storia/11-settembre-2001/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National September 11 Memorial &amp; Museum · NIST · 9/11 Commission Report · Pentagon Memorial Fund · FAA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 settembre 2001: cosa successe quel giorno e cosa cambiò dopo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