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 Vygotskij (1896-1934) fu uno psicologo sovietico che elaborò la zona di sviluppo prossimale, il divario tra ciò che un bambino sa risolvere da solo e ciò che riesce a fare con l'aiuto di un adulto o di un compagno più esperto.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Vygotskij la risposta a questa domanda vale più di un test tradizionale: indica dove l'insegnamento rende di più, nella zona di sviluppo prossimale.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Vygotskij crebbe in una famiglia ebrea a Gomel, in Bielorussia. Si laureò in giurisprudenza a Mosca nel 1917, con una tesi sull'Amleto di Shakespeare, prima di entrare nella psicologia sperimentale dal 1924, dopo un intervento riuscito a un congresso a Leningrado.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Vygotskij definiva la zona di sviluppo prossimale come la distanza tra il livello di sviluppo attuale, misurato dalla risoluzione autonoma dei problemi, e il livello di sviluppo potenziale, raggiungibile con la guida di un adulto o la collaborazione di un compagno più capace.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 tradizionale misura solo quello che il bambino sa già fare da solo. Vygotskij proponeva di ripetere la prova con un aiuto, per vedere quanto il bambino riesce a profittarne: quella differenza è più utile per capire lo sviluppo futuro di un semplice punteggio di autonomia.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Wood, Bruner e Ross non citarono la zona di sviluppo prossimale nel loro lavoro del 1976: furono altri ricercatori, in seguito, a collegare esplicitamente i due concetti, e il modo esatto in cui si legano resta discusso in letteratura.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Nell'esperimento con cui Wood, Bruner e Ross introdussero il termine scaffolding, i bambini di 3 e 4 anni hanno avuto bisogno di circa la stessa quantità di aiuto, mentre i bambini di 5 anni ne hanno avuto bisogno della metà.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Wood, Bruner e Ross, nel 1976: decenni dopo la morte di Vygotskij. Seconda domanda, cosa misura il livello di sviluppo potenziale nella zona di sviluppo prossimale?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il metodo del doppio test, la distinzione tra concetti quotidiani e scientifici, il quiz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zona di sviluppo prossimale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4472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sa fare un bambino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 aiuto, prima ancora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saperlo fare da solo?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Vygotskij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zona di sviluppo prossimale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Concetti quotidiani e scientifici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Scaffolding, un termine coniato dopo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Vygotskij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1896-1934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in legge, tesi sull'Amleto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nella psicologia a Mosca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di tubercolosi, a 37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LIVELLI DI SVILUPPO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attuale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MISURA CON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 risolto da solo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 TRADIZIONALE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solo questo livello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potenziale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MISURA CON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 risolto guidato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VYGOTSKIJ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Predice meglio lo sviluppo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tra i due è la zona di sviluppo prossimale.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DEL DOPPIO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bambino lavora da solo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aiuto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Indizi e suggerimenti di un adulto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ha saputo usare l'aiuto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TERMINE, UN'ALTRA ORIGINE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 non è una parola di Vygotskij.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coniarono Wood, Bruner e Ross nel 1976: il collegamento con la zona di sviluppo prossimale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arrivò dopo, per opera di altri studiosi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L'ESPERIMENTO DELLA PIRAMIDE DI BLOCCHI, 1976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piramide di blocchi da montare, chiamata Tower of Nottingham.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dei bambini coinvolti nello studio di Wood, Bruner e Ross.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aiuto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in meno ne hanno avuto bisogno i bambini di 5 anni, rispetto ai più piccoli.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TERMINE 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coniò il termine 'scaffolding'?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Wood, Bruner e Ross, nel 1976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Lev Vygotskij, nella sua opera 'Pensiero e linguaggio'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Jean Piaget, negli anni Trenta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recaplica.com/it/scienza/vygotskij-zona-di-sviluppo-prossimale/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English Language Teaching · Design Recommendations for Intelligent Tutoring Systems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Vygotskij e la zona di sviluppo prossimale: riassunto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