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 Vygotskij (1896-1934) fu uno psicologo sovietico che elaborò la zona di sviluppo prossimale, il divario tra ciò che un bambino sa risolvere da solo e ciò che riesce a fare con l'aiuto di un adulto o di un compagno più esperto.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Vygotskij la risposta a questa domanda vale più di un test tradizionale: indica dove l'insegnamento rende di più, nella zona di sviluppo prossimale.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Vygotskij crebbe in una famiglia ebrea a Gomel, in Bielorussia. Si laureò in giurisprudenza a Mosca nel 1917, con una tesi sull'Amleto di Shakespeare, prima di entrare nella psicologia sperimentale dal 1924, dopo un intervento riuscito a un congresso a Leningrado.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Vygotskij definiva la zona di sviluppo prossimale come la distanza tra il livello di sviluppo attuale, misurato dalla risoluzione autonoma dei problemi, e il livello di sviluppo potenziale, raggiungibile con la guida di un adulto o la collaborazione di un compagno più capace.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test tradizionale misura solo quello che il bambino sa già fare da solo. Vygotskij proponeva di ripetere la prova con un aiuto, per vedere quanto il bambino riesce a profittarne: quella differenza è più utile per capire lo sviluppo futuro di un semplice punteggio di autonomia.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Vygotskij distingueva i concetti quotidiani, acquisiti dal bambino da solo o nell'interazione con genitori e coetanei, dai concetti scientifici, che richiedono l'insegnamento organizzato della scuola secondaria.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Wood, Bruner e Ross non citarono la zona di sviluppo prossimale nel loro lavoro del 1976: furono altri ricercatori, in seguito, a collegare esplicitamente i due concetti, e il modo esatto in cui si legano resta discusso in letteratura.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Nell'esperimento con cui Wood, Bruner e Ross introdussero il termine scaffolding, i bambini di 3 e 4 anni hanno avuto bisogno di circa la stessa quantità di aiuto, mentre i bambini di 5 anni ne hanno avuto bisogno della metà.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anni dopo la morte di Vygotskij, nel 1936, le sue pubblicazioni furono messe al bando in Unione Sovietica. Fu riabilitato nel 1956, ma passarono quasi vent'anni prima che il suo lavoro diventasse noto e tradotto nel resto del mondo.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Wood, Bruner e Ross, nel 1976: decenni dopo la morte di Vygotskij. Seconda domanda, cosa misura il livello di sviluppo potenziale nella zona di sviluppo prossimale?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il metodo del doppio test, la distinzione tra concetti quotidiani e scientifici, il quiz e le fonti consultate.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Vygotskij</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zona di sviluppo prossimale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474824"/>
            <a:ext cx="344723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sa fare un bambino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 un aiuto, prima ancora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saperlo fare da solo?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Vygotskij</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zona di sviluppo prossimale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Concetti quotidiani e scientifici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Scaffolding, un termine coniato dopo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era Vygotskij</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Gomel, Mosca, censura postuma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ERA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Vygotskij</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1896-1934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Laurea in legge, tesi sull'Amleto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nella psicologia a Mosca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di tubercolosi, a 37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La zona di sviluppo prossimale</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divario che conta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LIVELLI DI SVILUPPO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Livello attuale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MISURA CON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compito risolto da solo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 TRADIZIONALE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Misura solo questo livello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Livello potenziale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MISURA CON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compito risolto guidato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VYGOTSKIJ</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Predice meglio lo sviluppo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differenza tra i due è la zona di sviluppo prossimale.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METODO DEL DOPPIO TEST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Primo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bambino lavora da solo</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 aiuto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Indizi e suggerimenti di un adulto</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Secondo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Quanto ha saputo usare l'aiuto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Concetti quotidiani e scientifici</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strade di apprendimento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TIPI DI CONCETTI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Concetti quotidiani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FORMANO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soli, nell'esperienza diretta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 ANCHE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 genitori e coetanei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Concetti scientifici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FORMANO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scuola, in modo organizzato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LEGANO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un sistema di idee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Vygotskij ne raccomandava l'insegnamento distinto.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Scaffolding, coniato dopo</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Nel 1976, da altri tre studiosi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TERMINE, UN'ALTRA ORIGINE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Scaffolding non è una parola di Vygotskij.</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coniarono Wood, Bruner e Ross nel 1976: il collegamento con la zona di sviluppo prossimale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arrivò dopo, per opera di altri studiosi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L'ESPERIMENTO DELLA PIRAMIDE DI BLOCCHI, 1976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livelli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piramide di blocchi da montare, chiamata Tower of Nottingham.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L'età dei bambini coinvolti nello studio di Wood, Bruner e Ross.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meno aiuto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in meno ne hanno avuto bisogno i bambini di 5 anni, rispetto ai più piccoli.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Eredità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censura alla fama tardiva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CENSURA AL RICONOSCIMENTO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Muore, poi le opere sono bandite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Riabilitazione politica in URSS</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Vent'anni dopo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Prime traduzioni, fama in Occidente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IL TERMINE SCAFFOLDING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coniò il termine 'scaffolding'?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Wood, Bruner e Ross, nel 1976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Lev Vygotskij, nella sua opera 'Pensiero e linguaggio'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Jean Piaget, negli anni Trenta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Continua su recaplica.com </a:t>
            </a:r>
            <a:pPr indent="0" marL="0">
              <a:buNone/>
            </a:pPr>
            <a:r>
              <a:rPr lang="en-US" sz="1700" b="1" dirty="0">
                <a:solidFill>
                  <a:schemeClr val="bg1"/>
                </a:solidFill>
                <a:latin typeface="+mn-lt" pitchFamily="34" charset="0"/>
                <a:ea typeface="+mn-lt" pitchFamily="34" charset="-122"/>
                <a:cs typeface="+mn-lt" pitchFamily="34" charset="-120"/>
              </a:rPr>
              <a:t>recaplica.com/it/scienza/vygotskij-zona-di-sviluppo-prossimale/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English Language Teaching · Design Recommendations for Intelligent Tutoring Systems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Vygotskij e la zona di sviluppo prossimale: riassunto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