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Vulcani e terremoti sono due facce dello stesso fenomeno, il calore interno della Terra muove le placche tettoniche e ai loro confini l'energia si accumula e si libera. Oggi vediamo il motore del pianeta, come nasce un terremoto, come nasce un vulcano e come si convive con il rischio in 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tutto ciò che si muove sulla superficie della Terra funziona a energia solare, il vento, la pioggia, la fotosintesi delle piante. Vulcani e terremoti no, il loro motore sta in profondità ed è il calore rimasto intrappolato nel pianeta fin dalla sua formazione, più quello prodotto dal decadimento degli elementi radioattivi nelle rocce. La Terra è come una pentola lasciata a sobbollire da miliardi di anni, e la crosta fa da coperchio, un coperchio rotto, spezzato in grandi lastre rigide, le placche tettoniche.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tutta l'azione si concentra ai confini tra le placche, e il motore di tutto è il calore interno della Terra, che le muove di pochi centimetri all'anno. Ai confini convergenti le placche si scontrano e spesso una sprofonda sotto l'altra, la subduzione, come lungo la Cintura di fuoco del Pacifico. Ai divergenti si allontanano e il magma risale a colmare lo spazio, come nella dorsale medio-atlantica che affiora in Islanda. Ai trascorrenti scivolano una accanto all'altra, come lungo la faglia di San Andreas.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placche non scorrono lisce. Lungo le faglie i due lati restano incastrati dall'attrito mentre il movimento continua in profondità, la roccia si piega e accumula energia elastica per decenni o secoli, poi in pochi secondi cede e l'energia parte in tutte le direzioni sotto forma di onde sismiche. È il grissino piegato piano, che a un certo punto si spezza di colpo. Il punto in profondità dove la roccia si rompe è l'ipocentro, quello in superficie esattamente sopra è l'epicentro. Dalla rottura partono le onde P, le più veloci, che arrivano per prime, e subito dopo le onde S, più lente.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terremoto ha una sola magnitudo, che misura l'energia liberata alla sorgente, ed è una scala logaritmica, un grado in più significa un'ampiezza dieci volte maggiore sul sismogramma e circa 32 volte più energia (USGS). Da magnitudo 5 a magnitudo 7 l'energia non raddoppia, si moltiplica per circa mille. L'intensità invece descrive gli effetti in un luogo preciso, quanto ha tremato il terreno e quanti danni ci sono stati, e cambia con la distanza dall'epicentro e con il tipo di terreno. Il terremoto più potente mai registrato resta quello del Cile del 22 maggio 1960, magnitudo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magma è roccia fusa, meno densa di quella solida che la circonda, e dove trova una via risale, un vulcano è il punto in cui questa risalita raggiunge la superficie. Le vie si aprono in tre ambienti. Nelle zone di subduzione la placca che sprofonda rilascia acqua, che abbassa la temperatura di fusione del mantello sopra di essa, e nascono così i vulcani della Cintura di fuoco, spesso esplosivi. Lungo le dorsali oceaniche il magma risale in continuazione e fabbrica nuovo fondale. Nei punti caldi risalgono colonne di materiale caldo dal mantello profondo, anche lontano dai confini di placca, e le Hawaii sono nate così. L'USGS conta circa 1.350 vulcani potenzialmente attivi nel mondo, di cui circa 500 hanno eruttato in tempi storici.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Mediterraneo è una zona di lento avvicinamento tra la placca africana e quella euroasiatica, e per questo l'Italia ha terremoti frequenti e vulcani attivi. Nel 2025 le sale operative dell'INGV hanno localizzato 15.759 terremoti in Italia e nelle aree vicine, in media 43 al giorno, uno ogni 33 minuti, e solo un evento su dieci ha raggiunto magnitudo 2.0. Ogni tanto la storia ricorda cosa può fare una faglia. Il 28 dicembre 1908 un terremoto di magnitudo 7.1 colpì lo Stretto di Messina e pochi minuti dopo arrivò un maremoto con onde alte fino a nove metri e mezzo, le vittime furono circa 80.000. È anche per questo che esistono le norme antisismiche, non potendo impedire le scosse si costruiscono edifici capaci di sopportarle. Sull'altro fronte, il Vesuvio è quiescente dal 1944, il condotto ostruito, e l'Osservatorio Vesuviano dell'INGV lo sorveglia in continuo; il livello di allerta è verde a settembre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scienziato ha mai previsto un grande terremoto, e l'USGS non si aspetta che diventi possibile in un futuro prevedibile, perché una vera previsione dovrebbe indicare insieme data, luogo e magnitudo. Anche i presunti precursori, dai comportamenti strani degli animali agli sciami di piccole scosse, quasi sempre non sono seguiti da nulla. Quello che si sa fare è stimare la probabilità che una zona venga colpita entro un certo numero di anni, e usare quelle mappe per decidere dove e come costruire. I vulcani invece sono più osservabili, prima di un'eruzione il magma in movimento tende a lasciare tracce misurabili, ed è per questo che sismicità, deformazioni del suolo e gas vengono controllati di continuo.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Vulcani e terremoti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la Terra trema, dalle placche alle scale di misura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1455572" y="3212440"/>
            <a:ext cx="20111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vento e la pioggia vanno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energia solare. I terremoti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motore sotto i piedi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la terra trema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nasce un vulcano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L'Italia e il rischio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MODI DI INCONTRARSI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Convergenti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si scontrano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Spesso una sprofonda sotto l'altra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Divergenti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si allontanano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magma risale e colma lo spazio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Trascorrenti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scivolano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accanto all'altra, come in California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MOLLA ALLO STRAPPO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Ipocentro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dove la roccia si rompe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Epicentro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punto sopra, in superficie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L'attrito blocca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due lati incastrati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Energia elastica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decenni o secoli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roccia cede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pochi secondi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MISURE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Magnitudo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MISURA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L'energia alla sorgente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 SISMA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sola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Intensità</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MISURA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Gli effetti sul posto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 SISMA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Tante, cambia col luogo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grado di magnitudo in più, circa 32 volte più energia.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SPROFONDA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Subduzione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Acqua</a:t>
            </a:r>
            <a:pPr indent="0" marL="0">
              <a:buNone/>
            </a:pPr>
            <a:r>
              <a:rPr lang="en-US" sz="1600" b="1" dirty="0">
                <a:solidFill>
                  <a:schemeClr val="bg1"/>
                </a:solidFill>
                <a:latin typeface="+mj-lt" pitchFamily="34" charset="0"/>
                <a:ea typeface="+mj-lt" pitchFamily="34" charset="-122"/>
                <a:cs typeface="+mj-lt" pitchFamily="34" charset="-120"/>
              </a:rPr>
              <a:t> in gioco</a:t>
            </a:r>
            <a:endParaRPr lang="en-US" sz="37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Vulcani spesso esplosivi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CI SI ALLONTANA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Dorsali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Fondale</a:t>
            </a:r>
            <a:pPr indent="0" marL="0">
              <a:buNone/>
            </a:pPr>
            <a:r>
              <a:rPr lang="en-US" sz="1600" b="1" dirty="0">
                <a:solidFill>
                  <a:schemeClr val="bg1"/>
                </a:solidFill>
                <a:latin typeface="+mj-lt" pitchFamily="34" charset="0"/>
                <a:ea typeface="+mj-lt" pitchFamily="34" charset="-122"/>
                <a:cs typeface="+mj-lt" pitchFamily="34" charset="-120"/>
              </a:rPr>
              <a:t> nuovo</a:t>
            </a:r>
            <a:endParaRPr lang="en-US" sz="33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magma risale in continuazione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PUNTI CALDI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Hawaii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Caldo</a:t>
            </a:r>
            <a:pPr indent="0" marL="0">
              <a:buNone/>
            </a:pPr>
            <a:r>
              <a:rPr lang="en-US" sz="1600" b="1" dirty="0">
                <a:solidFill>
                  <a:schemeClr val="accent1"/>
                </a:solidFill>
                <a:latin typeface="+mj-lt" pitchFamily="34" charset="0"/>
                <a:ea typeface="+mj-lt" pitchFamily="34" charset="-122"/>
                <a:cs typeface="+mj-lt" pitchFamily="34" charset="-120"/>
              </a:rPr>
              <a:t> profondo</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Anche lontano dai confini</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ITALIA LA TERRA TREMA TUTTI I GIORNI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terremoti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localizzati dall'INGV, uno ogni 33 minuti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quasi tutti impercettibili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più forte del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al largo del Gargano, sotto la soglia dei grandi terremoti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ha mai previsto un grande terremoto.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Servirebbero insieme data, luogo e magnitudo. Si sanno stimare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una zona venga colpita entro un certo numero di anni, e su quelle mappe si decide come costruire.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recaplica.com/it/scienza/vulcani-e-terremoti/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INGV · Osservatorio Vesuviano · INGVterremoti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Vulcani e terremoti: perché la Terra trema — Recap</dc:title>
  <dc:subject>PptxGenJS Presentation</dc:subject>
  <dc:creator>Recaplica</dc:creator>
  <cp:lastModifiedBy>Recaplica</cp:lastModifiedBy>
  <cp:revision>1</cp:revision>
  <dcterms:created xsi:type="dcterms:W3CDTF">2026-09-29T17:01:13Z</dcterms:created>
  <dcterms:modified xsi:type="dcterms:W3CDTF">2026-09-29T17:01:13Z</dcterms:modified>
</cp:coreProperties>
</file>