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socioculturale di Vygotskij spiega lo sviluppo cognitivo come un processo che nasce nell'interazione con altre persone, non dentro la testa del singolo bambino. Oggi vediamo cosa dice, il ruolo del linguaggio, e come si confronta con la teoria di Piaget.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Vygotskij lo sviluppo cognitivo è guidato dall'interazione con adulti e compagni più esperti, dentro un contesto culturale specifico: il bambino non impara isolato, ma dentro relazioni.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descrive la prospettiva socioculturale come la visione secondo cui lo sviluppo cognitivo è guidato dall'interazione con adulti, e il contesto culturale determina come, dove e quando queste interazioni avvengono. Vygotskij ne è indicato come uno dei principali pionieri.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citazione centrale riportata dal manuale Social Sci LibreTexts: ogni funzione culturale compare prima a livello sociale, tra persone, e solo dopo a livello individuale, dentro il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Social Sci LibreTexts descrive questo passaggio: pensare ad alta voce diventa col tempo pensiero accompagnato da discorso interiore, e parlare a se stessi resta una pratica solo quando si cerca di imparare o ricordare qualcosa.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interpretava il parlare da soli come linguaggio egocentrico, dovuto all'incapacità di vedere le cose dal punto di vista altrui. Vygotskij pensava invece che i bambini parlassero a se stessi per risolvere problemi o chiarire i pensieri, un discorso che coi bambini che imparano a pensare in parole avviene prima ad alta voce.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di divergenza centrale tra le due teorie: se si crede, come Piaget, che lo sviluppo preceda l'apprendimento, si aspetta che il bambino sia pronto prima di introdurre concetti nuovi; se si crede, come Vygotskij, che l'apprendimento guidi lo sviluppo, si strutturano attività che promuovono l'interazione fin da subito.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corretta: la prima. Vygotskij differiva da Piaget proprio su questo punto, sostenendo che una persona ha non solo abilità attuali ma anche un set di abilità potenziali, realizzabili solo con la guida di altri. Seconda domanda per la classe: in che modo un insegnante può lavorare dentro le abilità potenziali di uno studente, invece che aspettare che siano già pronte?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approfondisce anche il concetto specifico della zona di sviluppo prossimale, in un Recap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teoria socioculturale di 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cultura e linguaggio guidano lo sviluppo del bambino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BAMBINO IMPARA DA SOLO O CON GLI ALTRI?</a:t>
            </a:r>
            <a:endParaRPr lang="en-US" sz="1300" dirty="0"/>
          </a:p>
        </p:txBody>
      </p:sp>
      <p:sp>
        <p:nvSpPr>
          <p:cNvPr id="3" name="Shape 1"/>
          <p:cNvSpPr/>
          <p:nvPr/>
        </p:nvSpPr>
        <p:spPr>
          <a:xfrm>
            <a:off x="503936" y="2474824"/>
            <a:ext cx="50867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davvero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cognitivo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sviluppo nasce dall'interazione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linguaggio come strumento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confronto con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Abilità attuali e potenziali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PROSPETTIVA SOCIOCULTURALE SECONDO L'APA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 sociale poi individuale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tra persone, poi dentro il bambino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e compagni più esperti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interazione che orienta lo sviluppo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Contesto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cultura circostante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determina come, dove e quando avviene l'interazione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VYGOTSKIJ,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PARLARE AD ALTA VOCE AL PENSIERO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ad alta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parla mentre agisce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 bassa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parole si fanno private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Linguaggio interiore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pensiero silenzioso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PIAGET DEL PARLARE DA SOLI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Linguaggio egocentrico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sa vedere il punto di vista altrui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Vygotskij</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strumento di pensiero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Risolve problemi e chiarisce i pensieri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comportamento, letto in due modi opposti.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SVILUPPO E APPRENDIMENTO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Vygotskij il bambino impara prima con gli altri, e solo dopo sa fare da solo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manuale Social Sci LibreTexts individua qui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chiave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due teorie,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conseguenze opposte</a:t>
            </a:r>
            <a:pPr indent="0" marL="0">
              <a:lnSpc>
                <a:spcPct val="125000"/>
              </a:lnSpc>
              <a:buNone/>
            </a:pPr>
            <a:r>
              <a:rPr lang="en-US" sz="1750" dirty="0">
                <a:solidFill>
                  <a:srgbClr val="D8D6CF"/>
                </a:solidFill>
                <a:latin typeface="+mn-lt" pitchFamily="34" charset="0"/>
                <a:ea typeface="+mn-lt" pitchFamily="34" charset="-122"/>
                <a:cs typeface="+mn-lt" pitchFamily="34" charset="-120"/>
              </a:rPr>
              <a:t> su come strutturare l'insegnamento.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per Vygotskij, il bambino ha anche abilità "potenziali" e non solo quelle già acquisite?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può realizzarle con la guida di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le sviluppa da solo con l'età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sono innate e fisse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recaplica.com/it/scienza/teoria-socioculturale-vygotskij/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socioculturale di Vygotskij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