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riga e ogni colonna della tavola periodica segue una regola precisa, che ha impiegato quasi due secoli a diventare quella di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1869 Mendeleev lasciò una casella vuota nella sua tavola, prevedendo le proprietà di un elemento non ancora scoperto. Nel 1875 fu trovato il gallio, e le sue proprietà corrisposero quasi esattamente alla previsione: la posizione nella tavola aveva permesso di prevedere il comportamento chimico di un elemento sconosciuto.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ufficiale conta oggi 118 elementi. Il criterio con cui sono ordinati, il numero atomico crescente, fu stabilito nel 1913 da Henry Moseley, che misurò sperimentalmente i raggi X emessi da ciascun elemento.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ordinò gli elementi per peso atomico crescente, l'unico strumento di confronto disponibile nel 1869. Moseley dimostrò che il criterio corretto è il numero atomico: nella maggior parte dei casi i due ordini coincidono, ma non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moderna conta sette periodi, le righe orizzontali. Ogni periodo termina con un gas nobile, l'ultima colonna della tavola.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Periodo, gruppo ed elettroni di valenza sono i tre concetti che spiegano la griglia: la riga, la colonna, e il motivo per cui gli elementi di una stessa colonna si comportano in modo simile.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dispose gli elementi per peso atomico crescente, ma il suo merito specifico fu lasciare deliberatamente delle caselle vuote per elementi non ancora scoperti, prevedendone le proprietà. Tre di queste previsioni furono confermate entro il 1886: il gallio nel 1875, poi scandio e germanio.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merito di Mendeleev fu la capacità predittiva della sua tavola, non l'idea di classificare gli elementi, che altri avevano già tentato prima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continua a essere aggiornata: l'ultima revisione dei pesi atomici standard di IUPAC porta la data del 4 maggio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tavola periodica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Com'è organizzata, e perché</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503936" y="2474824"/>
            <a:ext cx="235366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gallio era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previsto prima di essere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scoperto?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criterio d'ordine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Periodi e gruppi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di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tavola ancora aperta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DELLA TAVOLA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elementi conosciuti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idrogeno a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svolta di Moseley</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 X e numero atomico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CRITERI, DUE EPOCHE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Peso atomico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Massa media dell'elemento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LIMITE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spiega le eccezioni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Numero atomico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protoni nel nucleo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Misurato con i raggi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Dal 1913 conta il numero atomico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RIGHE ORIZZONTALI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più corto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Periodi intermedi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Crescono via via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con un gas nobile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RIGA ORIZZONTALE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Finisce con un gas nobile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COLONNA VERTICALE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Gruppo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gruppi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Numerati da IUPAC dal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LIVELLO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Uguale</a:t>
            </a:r>
            <a:pPr indent="0" marL="0">
              <a:buNone/>
            </a:pPr>
            <a:r>
              <a:rPr lang="en-US" sz="1600" b="1" dirty="0">
                <a:solidFill>
                  <a:schemeClr val="accent1"/>
                </a:solidFill>
                <a:latin typeface="+mj-lt" pitchFamily="34" charset="0"/>
                <a:ea typeface="+mj-lt" pitchFamily="34" charset="-122"/>
                <a:cs typeface="+mj-lt" pitchFamily="34" charset="-120"/>
              </a:rPr>
              <a:t> gruppo</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Spiega le proprietà simili</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DELLE CASELLE VUOTE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la tavola con caselle vuote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gallio conferma una previsione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Scandio e germanio confermano le altre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non ha inventato la tavola dal nulla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Almeno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sei tentativi precedenti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avevano già provato a classificare gli elementi, e Lothar Meyer arrivò a un risultato quasi identico nello stesso periodo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recaplica.com/it/scienza/tavola-periodica/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tavola periodica: come si legge e perché è organizzata così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