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a che età si toglie il pannolino spera spesso in un numero preciso. Le società pediatriche e gli enti sanitari che si occupano dell'argomento non ne forniscono uno, e parlano invece di una finestra ampia, dentro la quale la variabilità tra un bambino e l'altro è la norma, non l'eccezione. In queste slide vediamo che cosa dicono quattro fonti sui tempi, quali segnali descrivono, che cosa osservano quando il percorso viene forzato, e come trattano incidenti e regressioni.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non danno un numero solo. L'American Family Physician, rivista peer-reviewed dell'American Academy of Family Physicians, riporta che oltre due terzi dei bambini statunitensi raggiungono lo sviluppo fisiologico, cognitivo ed emotivo necessario tra i 18 e i 30 mesi, un intervallo di un anno intero, non un singolo mese. L'NHS britannico restringe leggermente la finestra indicativa a 18 mesi-2 anni e mezzo, mentre l'American Academy of Pediatrics parla di una media tra i 2 e i 3 anni, precisando che la maggior parte dei bambini raggiunge il controllo di vescica e intestino entro i 4 anni. L'Ospedale Pediatrico Bambino Gesù lo dice in modo diretto, per togliere il pannolino non esiste una regola, né un'età precisa.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finestre delle quattro fonti sono diverse ma sovrapponibili, e nessuna è una scadenza. L'AAFP indica 18-30 mesi per oltre due terzi dei bambini statunitensi, l'NHS 18 mesi-2 anni e mezzo, l'AAP una media tra i 2 e i 3 anni con la maggior parte dei bambini che raggiunge il controllo di vescica e intestino entro i 4 anni, l'Ospedale Bambino Gesù un'eliminazione media del pannolino verso i 24 mesi e un completamento verso i 27, con un percorso che in alcuni casi arriva a 4-5 anni. Sono descrizioni di quando la cosa accade in media, non traguardi da rispettare, e nessuna fonte indica un'età fissa uguale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L'Ospedale Bambino Gesù distingue segnali indiretti, la curiosità verso il bagno, il desiderio di comportarsi da grande, la capacità di camminare in autonomia, da segnali diretti, come avvertire in anticipo lo stimolo o restare asciutti per 3-4 ore di fila. L'AAFP ne elenca diversi in una tabella dedicata, restare asciutto per due ore consecutive o durante il sonnellino, saper camminare fino al bagno, saper mettersi e togliersi i vestiti, competenza raggiunta da circa il 90% dei bambini entro i 30 mesi, mostrare fastidio per il pannolino sporco, e in alcuni casi chiedere di indossare le mutandine da grande. Non è un elenco da spuntare, tanto che l'NHS dichiara esplicitamente che non è necessario aspettare che il bambino mostri segnali o chieda di usare il vasino prima di iniziare, e aggiunge che alcuni bambini comunicano da soli quando sono bagnati mentre altri non lo fanno affatto, e che questo è del tutto normale.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indicano il contrario. L'AAP lo dice nel modo più diretto, elencando braccio di ferro, suppliche, premi eccessivi e punizioni come fattori che impediscono al bambino di gestire in autonomia i propri bisogni, non che glielo insegnano più in fretta. Aggiunge che il processo coinvolge il corpo e la mente insieme, e che il bambino può riuscire, ma nei suoi tempi. Le quattro fonti convergono su questo punto, forzare un bambino non pronto non velocizza il percorso e può crearne uno più complicato.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descrivono gli incidenti e le regressioni come parte normale del percorso, non come un'eccezione da correggere con severità. L'NHS consiglia di non arrabbiarsi né agitarsi quando succede, di pulire insieme e andare avanti, ricordando che ogni bambino impara al proprio ritmo. L'Ospedale Bambino Gesù è sulla stessa linea, i bambini non vanno sgridati se si bagnano, in quanto vuol dire che non hanno ancora raggiunto una sufficiente maturità, e indica il pediatra di famiglia come interlocutore disponibile a discutere eventuali passi indietro. Più fonti segnalano che grandi cambiamenti nella vita familiare, un trasloco, la nascita di un fratellino, altre situazioni di stress, possono interrompere i progressi già fatti, e l'AAP raccomanda di posticipare l'inizio del percorso durante questo tipo di eventi.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L'AAFP riporta che un addestramento iniziato prima dei 24 mesi o dopo i 36 è associato a più episodi di enuresi, secondo uno studio su 112 bambini con disfunzione vescicale citato dalla rivista, e che iniziare dopo i 3 anni e mezzo è collegato a un aumento del rifiuto del vasino per i bisogni intestinali. La stessa rivista precisa che chiedere al bambino di usare il vasino più di tre volte al giorno prima dei 27 mesi non è di per sé collegato a stitichezza o rifiuto, quindi il problema non sembra essere la frequenza delle richieste in sé, ma l'insistere quando il bambino non mostra ancora i segnali di prontezza. Se c'è tempo, seconda domanda dal quiz del Recap, in che cosa la posizione dell'NHS si differenzia da quella di AAFP, AAP e Bambino Gesù? (L'NHS ritiene che non sia necessario attendere segnali espliciti prima di iniziare, nella finestra 18 mesi-2 anni e mezzo.)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indicazioni generali raccolte in questo Recap non sostituiscono una valutazione individuale. Per dubbi sui tempi, sui segnali di prontezza o su eventuali difficoltà nel percorso del proprio bambino, la fonte giusta resta il pediatra di famiglia, che conosce la storia clinica specifica e può indicare come procedere caso per caso; è quello che fanno le fonti stesse, che rimandano al pediatra e non a un calendario generico valido per tutti. L'AAFP segnala inoltre che bambini con sindrome di Down, paralisi cerebrale infantile o autismo richiedono approcci personalizzati, spesso con il coinvolgimento di terapisti occupazionali o dello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dubbio specifico su tempi, metodi o difficoltà nel percorso di un bambino il riferimento resta il pediatra di famiglia, non un calendario generico valido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Togliere il pannolino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cosa dicono le fonti pediatriche sui tempi, e che cosa non dicono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288743" y="2106016"/>
            <a:ext cx="35813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 un'età giusta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togliere il pannolino?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Nessuna età uguale per tutti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segnali, più del calendario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metodi, e il rischio di forzare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Incidenti, regressioni e dubbi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FINESTRE INDICATE DALLE FONTI, NESSUNA È UNA SCADENZA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secondo l'AAFP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due terzi dei bambini statunitensi, non tutti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la media secondo l'AAP</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dei bambini entro i 4 anni, non tutti prima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in alcuni casi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Bambino Gesù indica una media verso i 24 mesi e un completamento verso i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SEGNALI INDIRETTI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Fare</a:t>
            </a:r>
            <a:pPr indent="0" marL="0">
              <a:buNone/>
            </a:pPr>
            <a:r>
              <a:rPr lang="en-US" sz="1600" b="1" dirty="0">
                <a:solidFill>
                  <a:schemeClr val="bg1"/>
                </a:solidFill>
                <a:latin typeface="+mj-lt" pitchFamily="34" charset="0"/>
                <a:ea typeface="+mj-lt" pitchFamily="34" charset="-122"/>
                <a:cs typeface="+mj-lt" pitchFamily="34" charset="-120"/>
              </a:rPr>
              <a:t> da grande</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Interesse per il bagno, camminare da soli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SEGNALI DIRETTI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corpo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Resta</a:t>
            </a:r>
            <a:pPr indent="0" marL="0">
              <a:buNone/>
            </a:pPr>
            <a:r>
              <a:rPr lang="en-US" sz="1600" b="1" dirty="0">
                <a:solidFill>
                  <a:schemeClr val="bg1"/>
                </a:solidFill>
                <a:latin typeface="+mj-lt" pitchFamily="34" charset="0"/>
                <a:ea typeface="+mj-lt" pitchFamily="34" charset="-122"/>
                <a:cs typeface="+mj-lt" pitchFamily="34" charset="-120"/>
              </a:rPr>
              <a:t> asciutto</a:t>
            </a:r>
            <a:endParaRPr lang="en-US" sz="4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 avverte lo stimolo in anticipo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UNA POSIZIONE DIVERSA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Senza</a:t>
            </a:r>
            <a:pPr indent="0" marL="0">
              <a:buNone/>
            </a:pPr>
            <a:r>
              <a:rPr lang="en-US" sz="1600" b="1" dirty="0">
                <a:solidFill>
                  <a:schemeClr val="accent1"/>
                </a:solidFill>
                <a:latin typeface="+mj-lt" pitchFamily="34" charset="0"/>
                <a:ea typeface="+mj-lt" pitchFamily="34" charset="-122"/>
                <a:cs typeface="+mj-lt" pitchFamily="34" charset="-120"/>
              </a:rPr>
              <a:t> segnali</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ritiene necessario aspettarli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QUATTRO FONTI RISPONDONO DI NO</a:t>
            </a:r>
            <a:endParaRPr lang="en-US" sz="1300" dirty="0"/>
          </a:p>
        </p:txBody>
      </p:sp>
      <p:sp>
        <p:nvSpPr>
          <p:cNvPr id="3" name="Shape 1"/>
          <p:cNvSpPr/>
          <p:nvPr/>
        </p:nvSpPr>
        <p:spPr>
          <a:xfrm>
            <a:off x="503936" y="2106016"/>
            <a:ext cx="44458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Premi, punizioni e insistenza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fanno imparare più in fretta?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DICONO LE FONTI QUANDO QUALCOSA VA STORTO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Servizio sanitario britannico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Restare calmi, pulire insieme e andare avanti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Rimandare l'inizio nei grandi cambiamenti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Ospedale pediatrico IRCCS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Niente rimproveri, la maturità non è arrivata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riporta l'AAFP su un inizio troppo precoce o troppo tardivo?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associato a più episodi di enuresi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Non cambia nulla, tra i 20 e i 40 mesi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inizio precoce elimina gli incidenti notturni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CONOSCE IL SINGOLO BAMBINO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riferimento è il pediatra di famiglia, non un calendario.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fonti rimandano a lui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ogni dubbio su tempi, metodi o difficoltà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percorso di un bambino. L'AAFP indica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percorsi personalizzati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specialisti, per i bambini con sindrome di Down, paralisi cerebrale infantile o autismo.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recaplica.com/it/scienza/spannolinamento/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Ospedale Bambino Gesù</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Spannolinamento: quando iniziare a togliere il pannolino e come funziona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