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solido di rotazione nasce ruotando una figura piana attorno a un asse. Oggi vediamo come misurarne il volume, con due metodi e due esempi svolti.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di Siracusa risolse il problema con il metodo di esaustione, geometria pura senza limiti né integrali, dimostrando che il volume della sfera è due terzi di quello del cilindro che la circoscrive. Considerava questo il risultato più importante della propria opera, ottenuto circa 1800 anni prima della nascita del calcolo infinitesimale.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Cilindro, cono e sfera sono i casi particolari più familiari di solido di rotazione: le loro formule di volume, note fin dall'antichità, si possono verificare anche con il metodo del disco e della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la curva f(x)=x al quadrato tra x=0 e x=1 attorno all'asse x, ogni sezione è un disco pieno: sommando i dischi con l'integrale si ottiene un volume di circa 0,63 unità cubiche, un quinto di pi greco.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Ruotando attorno all'asse x la regione compresa tra la retta esterna x+3 e la retta interna x+1, tra x=0 e x=2, si ottiene un anello cavo: il volume vale 24 volte pi greco unità cubiche.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segnalato dalle fonti didattiche universitarie su questo argomento: si confonde il quadrato di una differenza con la differenza di due quadrati, e il risultato numerico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Archimede calcola volumi curvi senza calcolo infinitesimale. Cavalieri, nel 1635, pubblica il metodo degli indivisibili, antenato concettuale dell'idea di affettare un solido in fette sottili. Newton formula il proprio calcolo tra il 1664 e il 1666; Leibniz registra le sue scoperte tra il 1675 e il 1684, pubblicando il primo lavoro sul calcolo differenziale nel 1684.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metodo della corona circolare, perché il solido ha un foro centrale e serve sottrarre il raggio interno. Seconda domanda per la classe: perché non basta elevare al quadrato la differenza dei due raggi?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include anche la mappa concettuale, il quiz e le flashcard per ripassare disco e corona circolare.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Solidi di rotazione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si calcola il volume, dal disco alla corona circolare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PROBLEMA ANTICO</a:t>
            </a:r>
            <a:endParaRPr lang="en-US" sz="1300" dirty="0"/>
          </a:p>
        </p:txBody>
      </p:sp>
      <p:sp>
        <p:nvSpPr>
          <p:cNvPr id="3" name="Shape 1"/>
          <p:cNvSpPr/>
          <p:nvPr/>
        </p:nvSpPr>
        <p:spPr>
          <a:xfrm>
            <a:off x="503936" y="2843632"/>
            <a:ext cx="1510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il volume di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sfera, senza integrali?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sono i solidi di rotazione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 disco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della corona circolare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radici storiche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SOLIDI DI ROTAZIONE NOTISSIMI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Cilindro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rettangolo ruotato attorno a un lato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una retta ruotata attorno a un asse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Sfera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semicerchio ruotato attorno al diametro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 DISCO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L'ESEMPIO DELLA CORONA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parte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dove finisce l'intervallo scelto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volume risultante, in unità cubiche, moltiplicato per pi greco</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si eleva al quadrato la differenza dei raggi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L'area della corona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tra i quadrati dei due raggi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il quadrato della loro differenza.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LUNGHISSIMO CAMMINO DI IDEE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Archimede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metodo di esaustione, geometria pura</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Cavalieri, 1635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metodo degli indivisibili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Newton e Leibniz</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calcolo infinitesimale del Seicento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metodo si usa quando la regione ruotata non tocca l'asse?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 del disco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metodo della corona circolare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metodo dei gusci cilindrici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le formule e gli esempi svolti </a:t>
            </a:r>
            <a:pPr indent="0" marL="0">
              <a:buNone/>
            </a:pPr>
            <a:r>
              <a:rPr lang="en-US" sz="1700" b="1" dirty="0">
                <a:solidFill>
                  <a:schemeClr val="bg1"/>
                </a:solidFill>
                <a:latin typeface="+mn-lt" pitchFamily="34" charset="0"/>
                <a:ea typeface="+mn-lt" pitchFamily="34" charset="-122"/>
                <a:cs typeface="+mn-lt" pitchFamily="34" charset="-120"/>
              </a:rPr>
              <a:t>recaplica.com/it/scienza/solidi-di-rotazione/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MIT OpenCourseWare · LibreTexts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Solidi di rotazione: cosa sono e come si calcola il volume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