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solare è il Sole più tutto ciò che gli gira intorno, otto pianeti, centinaia di lune, milioni di asteroidi e comete. Oggi vediamo quanto pesa il Sole rispetto a tutto il resto, come è nato il sistema, perché i pianeti sono di due tipi diversi, cosa li tiene in orbita e cosa c'è oltre Nettuno.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arriva più avanti, ma vale la pausa. I pianeti ci stanno cadendo davvero, di continuo, e la gravità del Sole li raggiunge benissimo. Solo che ogni pianeta ha anche una velocità laterale ereditata dal disco che ruotava, e questo gli fa mancare il bersaglio ogni volta. Il risultato dei due movimenti è una curva chiusa, l'orbita.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NASA lo mette in cifre, il Sole contiene il 99,8% della massa di tutto il sistema solare. Se il sistema fosse una tonnellata di materiale, a tutto il resto toccherebbero un paio di chili scarsi. L'età, circa 4,6 miliardi di anni, viene dalla datazione radiometrica dei meteoriti più antichi, frammenti mai fusi rimasti come erano allora. Sono l'equivalente cosmico dei cerchi di un tronco. Gli otto pianeti sono Mercurio, Venere, Terra, Marte, Giove, Saturno, Urano e Nettuno.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4,6 miliardi di anni fa, in una regione della Via Lattea, una densa nube di gas e polvere interstellare ha iniziato a collassare su sé stessa. Contraendosi ruotava più in fretta e si appiattiva, come la pasta della pizza quando viene fatta girare, da sfera a disco. Al centro il materiale si è ammassato fino a pressioni e temperature capaci di innescare la fusione nucleare, ed è nato il Sole, che si era preso oltre il 99% della materia disponibile. Nel disco residuo i granelli di polvere hanno cominciato a urtarsi e ad appiccicarsi, formando prima sassi, poi montagne, poi pianeti.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quattro interni sono piccoli e fatti di roccia e metalli, senza lune o con poche, e non hanno anelli. I quattro esterni sono Giove e Saturno, giganti gassosi di idrogeno ed elio, e Urano e Nettuno, giganti ghiacciati con acqua e ammoniaca ghiacciate, e hanno da decine a centinaia di lune e gli anelli tutti e quattro. Nel marzo 2026 l'IAU conta 101 lune per Giove e 285 per Saturno. La causa della differenza è la temperatura del disco. Vicino alla stella faceva troppo caldo perché sostanze come l'acqua restassero solide, e restava solo roccia e metallo, poco materiale e quindi pianeti piccoli. Oltre la linea del ghiaccio l'acqua e altri composti volatili potevano congelare, il materiale solido aumentava di colpo, i nuclei crescevano in fretta e catturavano enormi quantità di idrogeno ed elio. Giove è largo undici volte 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gravità del Sole tira davvero i pianeti verso di sé e li raggiunge benissimo, ma ogni pianeta ha anche una velocità laterale ereditata dal disco che ruotava. La gravità curva quella corsa verso il centro, la velocità laterale sposta il pianeta oltre. Lega un peso a uno spago e fallo girare sopra la testa, la tua mano tira il peso verso il centro come farebbe la gravità e il peso non arriva mai perché si sta muovendo di lato. Se lo spago si spezzasse, il peso non cadrebbe su di te, partirebbe dritto per la tangente. Vale lo stesso per 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fascia principale degli asteroidi conta da 1,1 a 1,9 milioni di corpi più larghi di un chilometro, più moltissimi frammenti piccoli. Non è il residuo di un pianeta esploso ma un pianeta mai nato, perché la gravità di Giove ha continuato a perturbare quei corpi, facendoli scontrare invece che aggregarsi. La massa di tutti gli asteroidi messi insieme resta inferiore a quella della Luna. La fascia di Kuiper è un anello di corpi ghiacciati oltre Nettuno, dove abita Plutone, che orbita a una distanza media di 39 unità astronomiche. La nube di Oort si estende da 5.000 a 100.000 unità astronomiche, fino a circa 1,6 anni luce. Intanto l'eliosfera comincia a cedere il passo al mezzo interstellare tra le 80 e le 100 unità astronomiche. L'unità astronomica è la distanza media Terra-Sole, circa 150 milioni di chilometri.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agosto 2006, a Praga, l'Unione Astronomica Internazionale ha votato una definizione formale. Un pianeta orbita attorno al Sole, ha massa sufficiente perché la sua gravità gli dia una forma quasi sferica e ha ripulito la zona attorno alla propria orbita. Plutone rispetta i primi due punti e fallisce il terzo, perché condivide la sua regione con una folla di corpi trans-nettuniani scoperti in numero crescente a partire dagli anni Novanta. La prova sta in Eris, che secondo le misure del Caltech è circa il 27% più massiccio di Plutone e resta comunque un pianeta nano. I pianeti nani ufficialmente riconosciuti sono cinque. Il declassamento non ha tolto nulla a Plutone, che la sonda New Horizons ha visitato il 14 luglio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la mappa concettuale e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sistema solare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stella, otto pianeti e la gravità che li tiene in orbita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3212440"/>
            <a:ext cx="19284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Se il Sole tira i pianeti,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non ci finiscono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dentro?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stella e i suoi avanzi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Otto pianeti, due famiglie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tiene insieme tutto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Ai confini, e il caso Plutone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SOLE, E POI GLI AVANZI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massa</a:t>
            </a:r>
            <a:pPr indent="0" marL="0">
              <a:lnSpc>
                <a:spcPct val="120000"/>
              </a:lnSpc>
              <a:buNone/>
            </a:pPr>
            <a:r>
              <a:rPr lang="en-US" sz="1500" dirty="0">
                <a:solidFill>
                  <a:schemeClr val="tx2"/>
                </a:solidFill>
                <a:latin typeface="+mn-lt" pitchFamily="34" charset="0"/>
                <a:ea typeface="+mn-lt" pitchFamily="34" charset="-122"/>
                <a:cs typeface="+mn-lt" pitchFamily="34" charset="-120"/>
              </a:rPr>
              <a:t>: sta nel Sole, tutto il resto si divide le briciole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l'età del sistema, dai meteoriti più antichi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pianeti</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centinaia di lune, milioni di asteroidi e comete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UNA NUBE DI GAS AGLI OTTO PIANETI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Collassa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 ruota più in fretta</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Fusione nucleare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centro nasce il Sole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nube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gas e polvere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 disco che ruota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 sfera a disco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Sole e i pianeti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risultato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PIANETI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Pianeti terrestri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Mercurio, Venere, Terra, Marte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SUPERFICIE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Solida, si può atterrare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Pianeti giganti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Giove, Saturno, Urano, Nettuno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SUPERFICIE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sfuma nel liquido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dividerli è stata la distanza dal Sole, non altro.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pianeti stanno cadendo nel Sole.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Ci cadono di continuo, ma mancano il bersaglio, perché si muovono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lato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compromesso fra le due cose è una curva chiusa,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orbita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TRA MARTE E GIOVE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Asteroidi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a:t>
            </a:r>
            <a:pPr indent="0" marL="0">
              <a:buNone/>
            </a:pPr>
            <a:r>
              <a:rPr lang="en-US" sz="1600" b="1" dirty="0">
                <a:solidFill>
                  <a:schemeClr val="bg1"/>
                </a:solidFill>
                <a:latin typeface="+mj-lt" pitchFamily="34" charset="0"/>
                <a:ea typeface="+mj-lt" pitchFamily="34" charset="-122"/>
                <a:cs typeface="+mj-lt" pitchFamily="34" charset="-120"/>
              </a:rPr>
              <a:t> milioni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Corpi oltre un km, stima massima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OLTRE NETTUNO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Kuiper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a:t>
            </a:r>
            <a:pPr indent="0" marL="0">
              <a:buNone/>
            </a:pPr>
            <a:r>
              <a:rPr lang="en-US" sz="1600" b="1" dirty="0">
                <a:solidFill>
                  <a:schemeClr val="bg1"/>
                </a:solidFill>
                <a:latin typeface="+mj-lt" pitchFamily="34" charset="0"/>
                <a:ea typeface="+mj-lt" pitchFamily="34" charset="-122"/>
                <a:cs typeface="+mj-lt" pitchFamily="34" charset="-120"/>
              </a:rPr>
              <a:t> UA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distanza media di Plutone, che abita lì</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GUSCIO ESTERNO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Oort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anni luce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 lì arrivano le comete a lungo periodo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Plutone non è stato declassato per la taglia.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dimensione non compare tra i criteri dell'IAU. Gli manca l'aver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ripulito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zona della propria orbita, che divide con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folla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corpi trans-nettuniani.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recaplica.com/it/scienza/sistema-solare/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Unione Astronomica Internazionale · Caltech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sistema solare: i pianeti e cosa li tiene insieme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