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immunitario non è un organo: è una rete di barriere, cellule e organi sparsi in tutto il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Comincia prima ancora che un microbo entri: dalla pelle e dalle mucose, la prima linea di difesa.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Pelle, cornee e mucose sono descritte come la prima linea di difesa: bloccano i microbi con mezzi fisici e chimici, prima di qualunque risposta cellulare.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L'innata usa recettori come i TLR per riconoscere pattern generali; l'adattativa richiede esposizione precedente all'antigene ma è più mirata e lascia memoria.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Macrofagi e cellule NK appartengono all'immunità innata; il linfocita T citotossico è invece adattativo e agisce dopo aver riconosciuto l'antigene sulla cellula infetta.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linfociti B diventano plasmacellule che secernono anticorpi. I linfociti T includono cellule helper, che coordinano la risposta, e cellule citotossiche, che uccidono le cellule infette.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 un patogeno mai incontrato prima, produrre anticorpi sufficienti può richiedere fino a due settimane; è per questo che la memoria immunitaria conta così tanto per gli incontri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Nell'immunità attiva è l'organismo stesso a costruire memoria e risposta; nella passiva la protezione arriva già pronta da un'altra fonte, per esempio dalla madre al neonato.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funzione ha una sede diversa: i linfociti nascono in midollo osseo e timo, incontrano gli antigeni in linfonodi e milza, e le barriere di pelle e mucose lavorano ovunque nel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Percentuali di riferimento della fisiologia del sangue, non legate a uno studio con un anno specifico: descrivono quanto è comune ciascun tipo di cellula tra i globuli bianchi.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manca la memoria immunologica pregressa. Seconda domanda per la classe: che differenza c'è tra immunità attiva e passiva?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Punti Chiave, Quiz, Flashcards e Falsi 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immunitario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corpo riconosce e ferma ciò che non gli appartiene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4676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comincia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difesa del corpo?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barriere del corpo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Innata e adattativa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cellule in campo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 e tipi di immunità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barriere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linea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BARRIERE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Pelle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Difese chimiche della cute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 con lisozima e IgA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Occhi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Lacrime con difese immunitarie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Innata e adattativa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strategie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RISPOSTE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innata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AGISCE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Subito, presente dalla nascita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RICONOSCE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 comuni ai patogeni, via TLR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adattativa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AGISCE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 incontrato l'antigene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LASCIA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memoria specifica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comunicano tra loro per tutta la risposta.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cellule in campo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cosa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CELLULE AL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Macrofago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Fagocita i patogeni e presenta gli antigeni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Componente dell'immunità innata, con sottotipi pro e anti-infiammatori.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Cellula 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Sorveglia tumori e infezioni virali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Riconosce cellule alterate senza bisogno di un antigene specifico.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Linfocita T citotossico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Uccide direttamente le cellule infette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Matura nel timo, induce l'apoptosi della cellula bersaglio.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FAMIGLIE DI LINFOCITI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Linfociti 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MATURANO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Midollo osseo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Anticorpi, come plasmacellule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Linfociti 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MATURANO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FANNO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Coordinano o uccidono le cellule infette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Immunità umorale da un lato, cellulo-mediata dall'altro.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 e tipi di immunità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dopo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CRONOLOGIA DI UNA RISPOSTA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Poche 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l'immunità innata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due settimane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L'adattativa produce anticorpi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Dopo, per anni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le cellule di memoria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ESSERE PROTETTI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attiva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PRODUCE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immunitario della persona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lunga, con memoria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passiva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PRODUCE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Anticorpi già pronti da un'altra fonte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breve, temporanea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passiva naturale: gli anticorpi materni al neonato.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immunitario non è un organo unico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midollo osseo e timo, linfonodi e milza, più pelle e mucose ovunque nel corpo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SONO, NEL SANGUE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40-70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dei globuli bianchi circolanti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Sono neutrofili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dei linfociti nel sangue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Sono cellule B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cellule mononucleate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Sono cellule NK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bambino piccolo si ammala più spesso di infezioni comuni?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non ha ancora memoria immunologica contro molti patogeni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sua pelle non produce sostanze antimicrobiche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suo midollo osseo non produce linfociti B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recaplica.com/it/scienza/sistema-immunitario/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MSD Manual · NIAID (NIH) · EpiCentro (ISS)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immunitario, come funziona: barriere, cellule e memoria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