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sequenza fatta solo di addizioni che ricompare, spesso, molto lontano dalla matematica: nei semi di un girasole, nelle foglie di un albero.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Contando le spirali dei semi in una testa di girasole si trovano, quasi sempre, numeri di Fibonacci consecutivi: è uno degli esempi più concreti del pattern in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si scrive F(n) = F(n-1) + F(n-2): per trovare l'ottavo termine basta sommare il sesto e il settimo, 8 più 13 fa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Liber Abaci Fibonacci pose un problema concreto, quante coppie di conigli si ottengono in un anno se ogni coppia matura ne genera una nuova ogni mese: la soluzione è proprio la sequenza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mano che si sale nella sequenza, il rapporto tra un termine e il precedente si avvicina sempre di più a questo numero,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storico della matematica Keith Devlin, della Stanford University, ha ripercorso l'origine di queste affermazioni senza trovare riscontri storici: l'idea si diffuse a partire da un libro del 1855 di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del Museo Nazionale della Matematica di New York: contando le spirali dei semi di girasole in modo coerente si trova quasi sempre un numero di Fibonacci, ma non in ogni girasole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fillotassi è la disposizione delle foglie attorno al fusto: in diverse piante segue frazioni fatte di numeri di Fibonacci, diverse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pattern di Fibonacci in natura è frequente e documentato: esistono girasoli reali con conteggi di spirali che si discostano dalla sequenza.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ogni numero è la somma dei due precedenti, F(n) = F(n-1) + F(n-2). Domanda bonus: a quale valore si avvicina il rapporto tra due Fibonacci consecutivi? Circa 1,618,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Sequenza di Fibonacci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il rapporto aureo e gli esempi in natura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stessi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spuntano nei semi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la sequenza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CRESCE LA SEQUENZA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punti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termine somma i due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crescita continua senza fine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problema di conigli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Pisano, detto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 XIII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gioventù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tra Pisa e il Nord Africa, dove il padre ha un incarico diplomatico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rientra a Pisa dai suoi viaggi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Liber Abaci e pone il problema dei conigli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limite nascosto nei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RAPPORTO CHE CONVERGE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diviso 13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rapporto già vicino al valore aureo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aureo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a cui il rapporto tra Fibonacci consecutivi converge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L'antichità non pianificò il rapporto aureo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che il Partenone e le opere rinascimentali seguano questa proporzione nasce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del 1855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 fonti dell'epoca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Spirali e foglie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in una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DIREZIONE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nella direzione opposta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DIREZIONE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 conteggio, sempre di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FILLOTASSI, PIANTA PER PIANTA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Olmo e tiglio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 di giro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frazione più semplice di questo elenco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Quercia e melo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2/5 di giro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spirale più stretta tra 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Salice e mandorlo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5/13 di giro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vicino al rapporto aureo tra questi esempi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OVUNQUE?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girasole rispetta sempre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ogni pigna e conchiglia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 parte dei girasoli lo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conteggi che non tornano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pattern diffuso, non una legge assoluta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regola che genera la sequenza di Fibonacci?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doppio del precedente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la somma dei due precedenti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quadrato del precedente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recaplica.com/it/scienza/sequenza-di-fibonacci/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Sequenza di Fibonacci: la formula e dove si trova in natura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