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cosa rende la psicologia una scienza vera e propria, e perché non basta "sembrare logico" per avere ragione su come funziona la 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no: un'idea che sembra ovvia può comunque essere sbagliata. Il senso comune è utile nella vita di tutti i giorni, ma diventa inaffidabile quando si tratta di capire fenomeni fuori dalla nostra esperienza diretta, come mostra la ricerca di filosofia della scienza qui riportata.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Karl Popper ha proposto questo criterio per distinguere scienza e pseudoscienza: un'affermazione conta come scientifica solo se esiste, almeno in teoria, un'osservazione che potrebbe metterla in crisi. Un'idea che spiega tutto, qualunque cosa accada, non sta dicendo niente di verificabile.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studio del 2007 su 144 bambini in età prescolare ha messo alla prova l'hindsight bias con oggetti mostrati sfocati e poi a fuoco: una volta che i bambini riconoscevano l'oggetto, sovrastimavano quanto fosse stato facile riconoscerlo fin dall'inizio, un'illusione retrospettiva già presente a 3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articolo dell'Association for Psychological Science discute questo esempio: il peso alla nascita risulta correlato al reddito del nonno materno, ma la spiegazione più solida non è un nesso causale diretto, bensì una terza variabile, come vivere in un quartiere povero segnato da una nutrizione prenatale carente.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passaggio che il senso comune salta più spesso: vede due cose muoversi insieme e conclude che una spiega l'altra, mentre la psicologia scientifica cerca prima di escludere le altre spiegazioni possibili.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lo stesso per l'astrologia, l'altro esempio classico di pseudoscienza citato da Popper: anche in quel caso, sperimentazioni indipendenti hanno respinto le previsioni astrologiche.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una correlazione tra ore di sonno e voti non isola la causa, perché fattori come lo stress, il carico di studio o le abitudini familiari potrebbero influenzare entrambe le variabili. Seconda domanda per la classe: quale disegno sperimentale servirebbe per avvicinarsi a una risposta più solida?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psicologia diventa scienza quando le sue idee si possono mettere alla prova e vengono davvero messe alla prova: è quello che la distingue dal senso comune, non la materia di cui si occupa.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Psicologia scientifica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distingue dal senso comune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15057" y="2843632"/>
            <a:ext cx="35802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un'idea sulla mente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umana suona giusta, è vera?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che rende scientifica un'idea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L'effetto lo sapevo già, e perché inganna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 non è causazione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di confine: la psicoanalisi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DI POPPER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affermazione falsificabile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esiste un'osservazione capace di smentirla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affermazione non falsificabile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compatibile con qualunque risultato, non verificabile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ESPERIMENTO SUI BAMBINI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Effetto misurato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a 3, 4 e 5 anni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vedere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ancora nascosto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aver visto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 un altro bambino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sovrastima la facilità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Reddito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nonno materno, misurato in una ricerca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nipoti, correlato alla variabile 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NASCOSTA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Quartiere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nutrizione scarsa: spiega entrambe le variabili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correlazione da sola non isola mai la causa.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escludere 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terze variabili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disegni sperimentali e, quando è possibile, con l'assegnazione casuale ai gruppi.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CRITICARE UNA TEORIA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 diffusa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può mettere alla prova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quindi non è scientifica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voce enciclopedica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stata messa alla prova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più test non hanno retto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difficoltà principale non è l'assenza di test, ma i risultati dei test già fatti.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dorme meno ha voti più bassi: basta a dire che dormire poco li causa?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la correlazione è una prova sufficiente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serve escludere altre variabili, come lo stress o le ore di studio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perché il sonno non si può misurare con precisione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per intero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recaplica.com/it/scienza/psicologia-scientifica/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Blancke &amp; Boudry, 2022 · Bernstein et al., 2007 · Lilienfeld, APS Observer 2006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Psicologia scientifica: cos'è e come si distingue dal senso comune — Recap</dc:title>
  <dc:subject>PptxGenJS Presentation</dc:subject>
  <dc:creator>Recaplica</dc:creator>
  <cp:lastModifiedBy>Recaplica</cp:lastModifiedBy>
  <cp:revision>1</cp:revision>
  <dcterms:created xsi:type="dcterms:W3CDTF">2026-09-29T17:01:12Z</dcterms:created>
  <dcterms:modified xsi:type="dcterms:W3CDTF">2026-09-29T17:01:12Z</dcterms:modified>
</cp:coreProperties>
</file>