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Recap, le due discipline che studiano insieme il caso e i dati raccolti.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no. I lanci di moneta sono eventi indipendenti, il risultato dei lanci precedenti non cambia la probabilità del lancio successivo, che resta sempre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20 studenti usato come esempio, l'età media è 10,53 anni e la deviazione standard è 0,72, i valori sono concentrati vicino alla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somma tutti i valori e ne risente se alcuni sono molto alti o molto bassi, la mediana guarda solo la posizione centrale e resta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e campione sono la base della statistica inferenziale, si osserva una parte per stimare il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probabilità classica presuppone eventi equiprobabili, come le facce di un dado, quella frequentista si stima osservando quante volte un evento si verifica su tante prove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gambler's fallacy, credere che dopo tante teste una coda sia dovuta per riequilibrare la sequenza; non esiste nessun meccanismo di compensazione tra un lancio e 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prima. Seconda domanda per la classe, se nella serie si cambia un solo valore enorme, cosa succede a mediana e media?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 del mazzo, rimanda al Recap completo con Falsi miti, Mappa, Quiz 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facce della matematica dell'incertezza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886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teste di fila, la sesta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probabile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CAMPIONE DI 20 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deviazione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RESISTE AGLI ESTREMI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valori diviso il loro numero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coi valori estremi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centrale della serie ordinata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stabile anche con valori estremi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dati fuori scala, la mediana descrive meglio il caso tipico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intero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 casi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vuole conoscere davvero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sottoinsieme che si riesce a osservare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il tutto</a:t>
            </a:r>
            <a:endParaRPr lang="en-US" sz="44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deduce sulla popolazione intera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favorevoli su casi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faccia del dado, 1 su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osservata su tante prove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 di un macchinario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domanda, due strade diverse per arrivare al numero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GIOCATORE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sesto lancio non deve niente ai primi cinque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lancio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probabilità di testa o croce resta sempre 1/2, qualunque sia stata la sequenza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mediana resiste meglio della media ai valori estremi?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è il valore centrale della serie ordinata, mentre la media somma tutti i valori e ne risente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si calcola solo su numeri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 ignora sempre i dati numerici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recaplica.com/it/scienza/probabilita-e-statistica/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Probabilità e statistica: cosa sono e come si usano insieme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