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primi 1000 giorni di vita indicano il periodo che va dal concepimento al secondo compleanno del bambino. Organizzazione Mondiale della Sanità e ricerca scientifica lo individuano come una finestra particolarmente importante per lo sviluppo. In queste slide vediamo da dove nasce questa cornice, che cosa descrivono le fonti sul cervello e sulla nutrizione in questa fase, che cos'è il modello della cura premurosa e da quali popolazioni arrivano le cifre che si leggono in giro.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Dal concepimento al secondo compleanno del bambino, secondo la definizione usata dall'OMS e dagli editoriali scientifici consultati. Comprende quindi anche i nove mesi di gravidanza, non solo l'infanzia dopo la nascita. La linea guida OMS sullo sviluppo infantile precoce, pubblicata nel 2020, usa anche una finestra pratica leggermente più ampia, dalla gravidanza ai 3 anni, mentre lo sviluppo infantile precoce nel suo complesso viene definito fino agli 8 anni di 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L'espressione primi 1000 giorni di vita non nasce come metafora poetica, è una cornice di sanità pubblica. L'Organizzazione Mondiale della Sanità la usa per raccogliere in un unico pacchetto le proprie raccomandazioni nutrizionali materno-infantili, in un documento che si descrive come "a compact of WHO guidance on nutrition interventions targeting the first 1000 days of life". La finestra copre il periodo dal preconcepimento fino al secondo compleanno del bambino, gravidanza, parto e primi due anni di vita. Un editoriale pubblicato su Frontiers in Nutrition riprende la stessa definizione e la chiama una finestra critica per lo sviluppo del bambino, dalla concezione al secondo compleanno.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fonti consultate definiscono la finestra in modi leggermente diversi, a seconda dello scopo del documento. Il documento OMS Essential Nutrition Actions, del 2013, va dal preconcepimento ai 2 anni del bambino e raccoglie raccomandazioni nutrizionali materno-infantili. La linea guida OMS sullo sviluppo infantile precoce, del 2020, concentra le raccomandazioni pratiche sul periodo dalla gravidanza ai 3 anni e definisce lo sviluppo infantile precoce nel suo complesso come un processo che arriva fino agli 8 anni di età. I 1000 giorni sono quindi una cornice utile per comunicare l'urgenza dei primi interventi, non una scadenza assoluta oltre la quale nulla conta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motivo per cui questa finestra riceve tanta attenzione riguarda soprattutto il cervello. L'editoriale su Frontiers in Nutrition descrive questo periodo come il momento in cui il cervello forma rapidamente nuove connessioni neurali, ponendo le basi per l'apprendimento che seguirà per il resto della vita. La stessa fonte collega la negligenza in questo periodo a conseguenze che descrive come potenzialmente durature, in alcuni casi irreversibili, come la crescita stentata. È un'associazione, non un automatismo garantito in ogni singolo caso, e le fonti parlano di tendenze osservate su intere popolazioni di bambini, non di un destino individuale scritto in anticipo.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editoriale pubblicato su Frontiers in Public Health riporta che quasi la metà dei decessi sotto i 5 anni nei paesi a basso e medio reddito è collegata alla malnutrizione, un dato riferito a quei paesi e non al mondo intero. Uno studio di Liu e colleghi, pubblicato sulla stessa rivista nel 2025, collega la carenza di iodio a un carico di disabilità intellettiva infantile circa 10 volte superiore nelle regioni a basso indice socio-demografico rispetto ai paesi ad alto indice, ed è una disparità specifica di quello studio, non una media mondiale. Sul fronte opposto, un editoriale riporta che in Cina un programma di supplementazione sistematica di vitamina D ha ridotto il tasso di carenza tra i bambini al 2,8%, segno che un intervento mirato è collegato a un cambiamento concreto e non a un destino fissato in partenza.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linea guida OMS sullo sviluppo infantile precoce inquadra gli interventi dei primi anni dentro un modello più ampio, il nurturing care, in italiano cura premurosa, costruito attorno a cinque componenti, salute e nutrizione ottimale, protezione del bambino da minacce, opportunità di apprendimento precoce, interazioni e relazioni affettuose, un ambiente stabile. L'alimentazione è una parte importante, ma è solo una delle cinque. Le fonti includono anche la gravidanza e la salute materna, quindi l'idea che i primi 1000 giorni riguardino solo la dieta del bambino dopo la nascita non regge.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documento OMS Essential Nutrition Actions precisa che la causa della malnutrizione non è solo un problema di dieta del singolo bambino. La collega a un'assunzione alimentare inadeguata insieme alla malattia, e più indietro ancora a fattori come la sicurezza alimentare della famiglia, la cura materna e infantile, l'accesso ai servizi sanitari e le condizioni ambientali. È il motivo per cui le raccomandazioni di policy degli editoriali consultati chiedono di integrare nutrizione, sanità, educazione e ambiente invece di trattarli come binari separati.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2022 l'Ufficio OMS per la Namibia e il World Food Programme hanno lanciato la campagna 1000 Days nella regione di Ohangwena, poi estesa ad altre regioni del paese. Una tappa di formazione nella regione di Omaheke si è svolta tra il 30 ottobre e il 1° novembre 2023, con l'evento principale il 2 novembre alla Epako Clinic di Gobabis, che ha coinvolto 153 partecipanti in dimostrazioni pratiche di cucina pensate per sensibilizzare su allattamento esclusivo e alimentazione complementare. Alla campagna hanno collaborato, oltre a OMS e WFP, il Ministero della Salute e dei Servizi Sociali della Namibia, il Ministero dell'Uguaglianza di Genere, dell'Eradicazione della Povertà e del Welfare Sociale, l'Università di Scienze e Tecnologia della Namibia e UNAIDS.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editoriale pubblicato su Frontiers in Public Health raccoglie studi che documentano quanto la finestra dei primi 1000 giorni possa avere esiti diversi a seconda del contesto. In comunità minerarie zambiane uno studio citato riporta un tasso di sottopeso del 20% tra i bambini sotto i 5 anni. In Colombia, bambini indigeni e afrodiscendenti rappresentano il 51% dei decessi per malnutrizione pur essendo solo il 12% della popolazione infantile totale del paese. In Etiopia, solo il 47,6% delle madri metterebbe in pratica le azioni nutrizionali essenziali raccomandate, mentre nella Cina rurale uno studio riporta che il 41,44% delle donne incinte ha avuto una gravidanza non pianificata. Lo stesso editoriale cita anche uno studio condotto su 161.179 bambini in 26 paesi dell'Africa sub-sahariana, Seifu et al., che collega comportamenti riproduttivi materni ad alto rischio a un aumento del rischio di crescita stentata del 2,12% e di sottopeso del 2,68%.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cifre epidemiologiche citate, Zambia, Colombia, Etiopia e Cina rurale, si riferiscono a studi su popolazioni specifiche, non a un dato mondiale unico, e vanno lette nel loro contesto geografico. L'OMS propone la cornice dei primi 1000 giorni come quadro generale per la salute materno-infantile, applicabile ovunque, ma le cifre più allarmanti citate dagli editoriali consultati provengono da studi su contesti specifici a basso o medio reddito, comunità minerarie in Zambia, popolazioni indigene e afrodiscendenti in Colombia, aree rurali in Etiopia e in Cina. Sono dati di quei singoli studi, non un quadro valido per l'intera popolazione mondiale.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Le fonti, WHO ed editoriale su Frontiers in Nutrition, definiscono i primi 1000 giorni come l'arco che va dal concepimento al secondo compleanno del bambino, comprendendo quindi anche i nove mesi di gravidanza. Se c'è tempo, seconda domanda dal quiz del Recap, quali componenti individua l'OMS nel modello della cura premurosa? Salute e nutrizione ottimale, protezione da minacce, apprendimento precoce, relazioni affettive, un ambiente stabile, e l'alimentazione è solo una delle cinque.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le cifre epidemiologiche viste in queste slide vengono da studi su popolazioni specifiche e vanno lette nel loro contesto geografico. E queste slide descrivono l'evidenza scientifica generale sul perché questa finestra conta, non indicazioni pratiche di nutrizione o puericultura per un bambino specifico, per le quali la fonte giusta resta il pediatra di famiglia o altri professionisti sanitari.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primi 1000 giorni di vita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Una cornice di sanità pubblica, dal concepimento al secondo compleanno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2106016"/>
            <a:ext cx="568299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quando a quando vanno 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primi 1000 giorni di vita?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cornice di sanità pubblica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cervello e le cifre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 solo il cibo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vengono i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Una cornice di sanità pubblica</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Nata per organizzare gli interventi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FINESTRA, SECONDO OMS ED EDITORIALI SCIENTIFICI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Perché esiste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per organizzare gli interventi</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Chi la usa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OMS e ricerca scientifica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Concepimento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l'inizio della finestra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Nascita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ci sono nove mesi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Secondo compleanno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fine dei 1000 giorni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DOCUMENTI OMS, DUE FINESTRE LEGGERMENTE DIVERSE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Nutrizione, 2013</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FINESTRA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preconcepimento ai 2 anni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SCOPO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Raccomandazioni nutrizionali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Sviluppo precoce, 2020</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FINESTRA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Dalla gravidanza ai 3 anni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QUADRO AMPIO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Fino agli 8 anni di età</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fonti non tracciano una linea netta al secondo compleanno.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cervello e le cifre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descrivono le fonti su questa finestra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 QUESTA FINESTRA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Connessioni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Nuove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Il cervello ne forma a ritmo elevato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 COSA SERVE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L'apprendimento</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Le basi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quello che il bambino imparerà dopo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COME LO DICONO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Le fonti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50" b="1" dirty="0">
                <a:solidFill>
                  <a:schemeClr val="accent1"/>
                </a:solidFill>
                <a:latin typeface="+mj-lt" pitchFamily="34" charset="0"/>
                <a:ea typeface="+mj-lt" pitchFamily="34" charset="-122"/>
                <a:cs typeface="+mj-lt" pitchFamily="34" charset="-120"/>
              </a:rPr>
              <a:t>Tendenze</a:t>
            </a:r>
            <a:endParaRPr lang="en-US" sz="37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Su popolazioni, non destini individuali</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CIFRE DEGLI EDITORIALI, OGNUNA COL SUO STUDIO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Metà</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quasi, dei decessi sotto i 5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Legati alla malnutrizione, paesi a basso e medio reddito, Frontiers in Public Health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 volte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più circa, per la carenza di iodio</a:t>
            </a:r>
            <a:pPr indent="0" marL="0">
              <a:lnSpc>
                <a:spcPct val="120000"/>
              </a:lnSpc>
              <a:buNone/>
            </a:pPr>
            <a:r>
              <a:rPr lang="en-US" sz="1500" dirty="0">
                <a:solidFill>
                  <a:schemeClr val="tx2"/>
                </a:solidFill>
                <a:latin typeface="+mn-lt" pitchFamily="34" charset="0"/>
                <a:ea typeface="+mn-lt" pitchFamily="34" charset="-122"/>
                <a:cs typeface="+mn-lt" pitchFamily="34" charset="-120"/>
              </a:rPr>
              <a:t>: Regioni a basso indice socio-demografico rispetto ai paesi ad alto indice, Liu et al.,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carenza di vitamina D nei bambini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Cina, dopo un programma nazionale di supplementazione sistematica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Non solo il cibo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modello con cui l'OMS inquadra gli interventi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primi 1000 giorni non sono solo alimentazione.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linea guida OMS usa il modello della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cura premurosa</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inquadrare gli interventi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salute e nutrizione ottimale, protezione da minacce, apprendimento precoce, relazioni affettive, un ambiente stabile.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COSA L'OMS COLLEGA LA MALNUTRIZIONE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dieta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Assunzione alimentare inadeguata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Insieme alla malattia, secondo l'OMS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famiglia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Sicurezza alimentare, cura materna e infantile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Fattori che stanno più indietro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contesto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Accesso ai servizi sanitari, condizioni ambientali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Pesano anche le condizioni intorno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CAMPAGNA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1000 Days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Namibia, dal 2022</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2022</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Lancio nella regione di Ohangwena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2023</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Formazione nella regione di Omaheke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2023</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153 partecipanti alla Epako Clinic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Da dove vengono i numeri</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Quattro contesti, non una statistica mondiale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FOTOGRAFIE, TRE CONTESTI DIVERSI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sottopeso, sotto i 5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comunità minerarie zambiane, uno studio citato dall'editoriale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decessi per malnutrizione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Bambini indigeni e afrodiscendenti in Colombia, il 12% della popolazione infantile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41,44%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delle donne incinte, in Cina rurale</a:t>
            </a:r>
            <a:pPr indent="0" marL="0">
              <a:lnSpc>
                <a:spcPct val="120000"/>
              </a:lnSpc>
              <a:buNone/>
            </a:pPr>
            <a:r>
              <a:rPr lang="en-US" sz="1500" dirty="0">
                <a:solidFill>
                  <a:schemeClr val="tx2"/>
                </a:solidFill>
                <a:latin typeface="+mn-lt" pitchFamily="34" charset="0"/>
                <a:ea typeface="+mn-lt" pitchFamily="34" charset="-122"/>
                <a:cs typeface="+mn-lt" pitchFamily="34" charset="-120"/>
              </a:rPr>
              <a:t>: Ha avuto una gravidanza non pianificata, secondo uno studio citato dall'editoriale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DA DOVE VENGONO QUESTE CIFRE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di queste cifre è un dato mondiale unico.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Zambia, Colombia, Etiopia e Cina rurale sono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studi su popolazioni specifiche</a:t>
            </a:r>
            <a:pPr indent="0" marL="0">
              <a:lnSpc>
                <a:spcPct val="125000"/>
              </a:lnSpc>
              <a:buNone/>
            </a:pPr>
            <a:r>
              <a:rPr lang="en-US" sz="1750" dirty="0">
                <a:solidFill>
                  <a:srgbClr val="D8D6CF"/>
                </a:solidFill>
                <a:latin typeface="+mn-lt" pitchFamily="34" charset="0"/>
                <a:ea typeface="+mn-lt" pitchFamily="34" charset="-122"/>
                <a:cs typeface="+mn-lt" pitchFamily="34" charset="-120"/>
              </a:rPr>
              <a:t>, e vanno letti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nel loro contesto geografico</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il proprio bambino la fonte giusta resta il pediatra di famiglia.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quale periodo si riferiscono i primi 1000 giorni di vita?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Dalla nascita al primo compleanno del bambino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Dal concepimento al secondo compleanno del bambino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primo mese di vita del neonato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recaplica.com/it/scienza/primi-1000-giorni-di-vita/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OMS · Frontiers in Nutrition · Frontiers in Public Health · Liu et al., 2025</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 primi 1000 giorni di vita: cosa sono e perché sono così importanti per lo sviluppo del bambino — Recap</dc:title>
  <dc:subject>PptxGenJS Presentation</dc:subject>
  <dc:creator>Recaplica</dc:creator>
  <cp:lastModifiedBy>Recaplica</cp:lastModifiedBy>
  <cp:revision>1</cp:revision>
  <dcterms:created xsi:type="dcterms:W3CDTF">2026-09-29T17:01:12Z</dcterms:created>
  <dcterms:modified xsi:type="dcterms:W3CDTF">2026-09-29T17:01:12Z</dcterms:modified>
</cp:coreProperties>
</file>