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primavera è la stagione dei risvegli, compresa tra l'inverno e l'estate. Nasce dall'equinozio di marzo, il momento in cui il centro del Sole attraversa il piano dell'equatore terrestre. Vediamo perché esiste, perché esistono due calendari diversi per misurarla, cosa succede in natura e cosa succede al corpo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quando nell'emisfero boreale inizia la primavera, con l'equinozio di marzo, nell'emisfero australe inizia l'autunno, nello stesso istante esatto. Le due stagioni sono sempre invertite tra i due emisferi, i ruoli si scambiano puntualmente all'equinozio di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l'equinozio di marzo è l'inizio astronomico della primavera nell'emisfero boreale, il momento in cui il centro del Sole attraversa il piano dell'equatore terrestre. Quel giorno la Terra riceve luce quasi uguale in entrambi gli emisferi, circa 12 ore di luce e 12 di buio all'equatore. Nel 2026 l'equinozio di marzo cade il 20 marzo alle 14:46 UTC, secondo NASA Science. Le stagioni astronomiche, definite da equinozi e solstizi, durano tra 89 e 93 giorni, perché l'orbita terrestre attorno al Sole è leggermente ellittica.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latino, "notte uguale" (equi-, uguale, e nox, notte). Ma l'uguaglianza tra le ore di luce e le ore di buio non è perfetta, secondo la NASA l'atmosfera terrestre rifrange la luce del Sole, allungando leggermente la percezione del giorno rispetto alle 12 ore esatte. È una delle curiosità meno note dell'equinozio, la precisione matematica del nome non corrisponde del tutto alla realtà osservata.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NOAA/NCEI, esistono due modi di definire le stagioni, quelle astronomiche, basate sulla posizione della Terra rispetto al Sole e delimitate da due equinozi e due solstizi, e quelle meteorologiche, che meteorologi e climatologi raggruppano in blocchi di tre mesi basati sul ciclo annuale della temperatura. Le stagioni astronomiche durano tra 89 e 93 giorni, mentre quelle meteorologiche comprendono sempre marzo, aprile e maggio nell'emisfero boreale, una durata fissa che rende più semplice confrontare le statistiche climatiche di un anno con quelle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di come si misura concretamente il clima primaverile viene dagli Stati Uniti, secondo NOAA/NCEI, la primavera meteorologica 2025 nel territorio continentale statunitense ha registrato una temperatura media di 54,1°F, circa 12,3°C, 1,8°C sopra la media storica, la seconda primavera più calda in una serie di rilevazioni lunga 131 anni; le precipitazioni medie sono state di 8,90 pollici, circa 226 mm, tra il terzo più piovoso della stessa serie storica. Sono dati riferiti agli Stati Uniti, non un valore universale, ma illustrano bene la variabilità di temperatura e precipitazioni tipica delle statistiche stagionali.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USA National Phenology Network, la fenologia è lo studio della tempistica e dei pattern ciclici degli eventi naturali legati ai cicli vitali di piante e animali, il germoglio delle foglie, l'arrivo degli uccelli migratori, la fioritura delle piante, l'inizio della maturazione dei frutti. Con i primi fiori si accende la prima rete alimentare della stagione, api native, mosche e coleotteri si nutrono di nettare e polline, e diventano a loro volta cibo per uccelli e altra fauna che esce dall'inverno.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fenologia non è solo osservazione, ha applicazioni concrete. Secondo la USA National Phenology Network, serve a prevedere eventi legati alla salute umana come le allergie e la stagione delle zanzare, a ottimizzare semina, concimazione e raccolto in agricoltura, a gestire specie invasive e parassiti forestali, e a capire come cambiano nel tempo i cicli del carbonio negli ecosistemi. L'agenzia ambientale statunitense EPA usa un indice delle date di fogliazione e fioritura come indicatore del cambiamento climatico.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un'analisi del CDC basata sul National Health Interview Survey 2024, il 31,7% degli adulti statunitensi ha una condizione allergica diagnosticata, stagionale, eczema o alimentare; la sola componente da pollini riguarda il 25,2% degli adulti, con una differenza di genere marcata, 29,5% delle donne contro 20,7% degli uomini. Secondo l'AAAAI, in primavera i maggiori responsabili sono gli alberi, betulla, cedro, pioppo e pino; il polline irrita naso, palato, gola e occhi, provocando starnuti, congestione e occhi che lacrimano.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disturbo affettivo stagionale (SAD), descritto dal NIMH come una forma di depressione con andamento stagionale ricorrente, è noto soprattutto nella sua versione invernale, con sintomi che iniziano in tardo autunno e si risolvono in primavera o in estate. Esiste però anche un pattern meno comune, che si manifesta proprio in primavera o in estate, con sintomi opposti, insonnia invece di ipersonnia, scarso appetito invece di fame di carboidrati, irrequietezza e agitazione invece di ritiro sociale. Il NIMH indica tra le cause biologiche comuni ai due pattern la riduzione dei livelli di serotonina, l'alterata produzione di melatonina e, in alcuni casi, una carenza di vitamina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pattern più comune del disturbo affettivo stagionale inizia davvero in tardo autunno o a inizio inverno, ma il NIMH descrive anche un pattern meno frequente che inizia in primavera o estate, con sintomi opposti, insonnia invece di sonnolenza, scarso appetito invece di fame di carboidrati e agitazione invece di ritiro sociale. Il disturbo colpisce più spesso le donne e chi vive a latitudini settentrionali.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L'equinozio di marzo è l'inizio astronomico della primavera nell'emisfero boreale, il momento in cui il centro del Sole attraversa il piano dell'equatore terrestre. Se c'è tempo, seconda domanda dal quiz del Recap, quali alberi sono tra i principali responsabili delle allergie di primavera secondo l'AAAAI? (Betulla, cedro, pioppo e pino.)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Primavera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 equinozio, non da un calendario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1737208"/>
            <a:ext cx="58450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Due stagioni opposte,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eppure lo stesso istante,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equinozio, due emisferi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calendari per una stagione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risveglio della natura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Un equinozio, due emisferi</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il Sole non c'entra con la distanza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L'ISTANTE CHE APRE LA PRIMAVERA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luce e buio, quasi in equilibrio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ogni punto della Terra, quel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la durata delle stagioni astronomiche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 perché l'orbita terrestre è ellittica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equinozio di primavera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14:46 UTC, secondo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PAROLA, UN SIGNIFICATO</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la parola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equinozio?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Due calendari per una stagione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Astronomica o meteorologica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LA STESSA STAGIONE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Primavera astronomica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equinozi e solstizi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giorni, variabile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Primavera meteorologica</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calendario, tre mesi fissi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facile da confrontare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Meno variazione, statistiche più semplici da confrontare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ESEMPIO DI CLIMA PRIMAVERILE, DAGLI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54,1°F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media, USA, primavera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12,3°C, 1,8°C sopra la media storica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2ª</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primavera più calda mai registrata,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una serie storica di 131 anni, secondo NOAA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 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precipitazioni medie, USA, primavera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226 mm, tra il terzo più piovoso in 131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risveglio della natura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studia la fenologia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NASCOSTO DELLA NATURA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fenologia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studia scientificamente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Indicatore climatico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segnala il riscaldamento globale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Prime gemme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piante si risvegliano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Fioritura e migrazioni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insetti, uccelli, nettare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alimentare attiva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fauna esce dall'inverno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PER LA SALUTE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Allergie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Precoce</a:t>
            </a:r>
            <a:pPr indent="0" marL="0">
              <a:buNone/>
            </a:pPr>
            <a:r>
              <a:rPr lang="en-US" sz="1600" b="1" dirty="0">
                <a:solidFill>
                  <a:schemeClr val="bg1"/>
                </a:solidFill>
                <a:latin typeface="+mj-lt" pitchFamily="34" charset="0"/>
                <a:ea typeface="+mj-lt" pitchFamily="34" charset="-122"/>
                <a:cs typeface="+mj-lt" pitchFamily="34" charset="-120"/>
              </a:rPr>
              <a:t> avviso</a:t>
            </a:r>
            <a:endParaRPr lang="en-US" sz="3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anticipa pollini e zanzare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 CAMPI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Raccolto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Giusto</a:t>
            </a:r>
            <a:pPr indent="0" marL="0">
              <a:buNone/>
            </a:pPr>
            <a:r>
              <a:rPr lang="en-US" sz="1600" b="1" dirty="0">
                <a:solidFill>
                  <a:schemeClr val="bg1"/>
                </a:solidFill>
                <a:latin typeface="+mj-lt" pitchFamily="34" charset="0"/>
                <a:ea typeface="+mj-lt" pitchFamily="34" charset="-122"/>
                <a:cs typeface="+mj-lt" pitchFamily="34" charset="-120"/>
              </a:rPr>
              <a:t> momento</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ottimizza semina e concime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L'AMBIENTE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Specie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Utile</a:t>
            </a:r>
            <a:pPr indent="0" marL="0">
              <a:buNone/>
            </a:pPr>
            <a:r>
              <a:rPr lang="en-US" sz="1600" b="1" dirty="0">
                <a:solidFill>
                  <a:schemeClr val="accent1"/>
                </a:solidFill>
                <a:latin typeface="+mj-lt" pitchFamily="34" charset="0"/>
                <a:ea typeface="+mj-lt" pitchFamily="34" charset="-122"/>
                <a:cs typeface="+mj-lt" pitchFamily="34" charset="-120"/>
              </a:rPr>
              <a:t> spia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segue parassiti e clima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Allergie e umore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UN'ALLERGIA SU QUATTRO, NEGLI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una condizione allergica diagnosticata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stagionale, eczema o alimentare,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allergia stagionale, ai pollini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colpa soprattutto di betulla, cedro, pioppo e pino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contro il 20,7% degli uomini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differenza di genere più marcata,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SOLO D'INVERNO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 la durata tipica dei sintomi SAD</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Estivo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meno comune del disturbo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in primavera-estate, non in inverno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Donne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colpite più spesso, secondo il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 latitudini settentrionali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disturbo affettivo stagionale colpisce solo d'inverno.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Esiste anche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 meno comune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inizia in primavera o estate, con insonnia e agitazione al posto di sonnolenza, secondo il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Astronomicamente, cosa segna l'inizio della primavera?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giorno più caldo dell'anno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L'equinozio di marzo, quando il Sole passa sopra l'equatore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giorno con più ore di buio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recaplica.com/it/scienza/primavera-stagione-clima-effetti/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Primavera: cos'è e quando inizia, tra equinozio e clima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