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sudore, appena esce dalla pelle, è quasi del tutto inodore. A puzzare non è lui, ma i batteri che lo trovano e lo scompongono. Vediamo le due ghiandole che producono due sudori molto diversi, chi sono i batteri che fabbricano l'odore, perché l'intensità cambia da persona a persona e che cosa dicono le fonti mediche su igiene, antitraspiranti e casi da valutare con un medico.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Quasi nessuno. È un liquido quasi inodore, sia quello acquoso che ci raffredda quando fa caldo sia quello più oleoso che esce dalle ascelle. L'odore che conosciamo bene è un prodotto secondario, e nasce quando i batteri che vivono stabilmente sulla nostra pelle trovano quel liquido e lo scompongono, ricavandone energia e rilasciando come scarto composti volatili maleodoranti.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eccrine sono attive fin dalla nascita e secernono direttamente sulla superficie della pelle un liquido povero di nutrienti, quasi solo acqua e sali, poco appetibile per i batteri. La loro funzione è raffreddare il corpo. Le apocrine si attivano dalla pubertà, si aprono nei follicoli dei peli e rilasciano un fluido molto più ricco, con proteine, grassi e steroidi. Non a caso l'odore corporeo si concentra dove le apocrine sono più numerose, e compare con la pubertà.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il sudore abbia di per sé un cattivo odore. In realtà il sudore appena secreto, sia quello acquoso delle ghiandole eccrine sia quello oleoso delle apocrine, è quasi del tutto inodore. L'odore compare solo dopo, quando i batteri che vivono sulla pelle metabolizzano le sostanze presenti nella secrezione, soprattutto proteine e grassi delle ghiandole apocrine, e rilasciano composti volatili maleodoranti come scarto del loro metabolismo.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fluido apocrino esce nei follicoli dei peli, dove i batteri vivono già. Loro lo scompongono per ricavarne energia e rilasciano come scarto composti volatili maleodoranti, per esempio acidi grassi dall'odore di capra o di cumino, tioalcoli dall'odore di cipolla marcia e acido isovalerico dall'odore di formaggio. È un meccanismo che ricorda da lontano quello della fermentazione, microrganismi che degradano sostanze organiche e ne ricavano energia.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Sulla pelle vive una comunità di microrganismi che varia da persona a persona, e perfino tra un'ascella e l'altra della stessa persona. In uno studio su 24 volontari il 96% delle sequenze batteriche trovate nelle ascelle apparteneva a questi tre generi, con Staphylococcus nettamente il più abbondante. Ognuno lascia una firma chimica diversa. Staphylococcus epidermidis, per esempio, trasforma un amminoacido del sudore in un composto dall'odore di formaggio. E non tutti peggiorano le cose, nello stesso studio la presenza di Cutibacterium acnes era associata a un odore complessivamente più basso.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numeri vengono da uno studio pubblicato su PubMed Central che ha mappato il microbiota ascellare di 24 volontari con un approccio indipendente dalla coltura. Quasi tutte le sequenze batteriche trovate, il 96%, appartenevano a soli tre generi. Una comunità ristretta, quindi, ma con effetti molto diversi a seconda di chi la abita.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variante del gene ABCC11 regola il trasporto di alcune molecole attraverso le membrane delle cellule ed è diffusa nell'80-95% delle popolazioni est-asiatiche, dove riduce fortemente o azzera l'odore del sudore ascellare, indipendentemente da quanto sudore si produce. Sul sesso, gli uomini hanno in media ghiandole sudoripare più grandi e più pelo, che trattiene sudore e batteri più a lungo a contatto con la pelle. Tra gli altri fattori citati dalle fonti mediche ci sono l'età, con il 2-nonenale che compare con l'avanzare degli anni, la dieta, con alimenti ricchi di zolfo come aglio, cipolla e curry, gli ormoni, per esempio in menopausa, e l'igiene quotidiana. Il gruppo sanguigno non compare fra i fattori citati.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In uno studio l'intensità dell'odore ascellare percepita è risultata generalmente più alta nelle sessioni pomeridiane rispetto a quelle del mattino, coerente con il tempo che i batteri hanno avuto per metabolizzare le secrezioni accumulate.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Lavare regolarmente la pelle riduce il numero di batteri disponibili a scomporre il sudore, ed è per questo il primo intervento suggerito dalle fonti mediche consultate. Gli antitraspiranti agiscono in modo diverso, contengono cloruro di alluminio che forma un tappo gelatinoso nei dotti sudoripari e riduce la quantità di sudore che arriva in superficie, spesso in aggiunta ad antimicrobici. In uno studio chi li usava abitualmente aveva una carica batterica ascellare circa 50 volte più bassa di chi non li usava, e un pH della pelle più acido. L'effetto però non è sempre lineare, in alcuni individui l'uso di antitraspiranti ha favorito la crescita di altri batteri produttori di odore, come alcuni Actinobacteria.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odore corporeo insolitamente forte o cambiato, la bromidrosi nel linguaggio medico, può in alcuni casi segnalare qualcosa di più della semplice attività batterica. Le fonti mediche citano tra le possibili cause il diabete non controllato, alcune malattie del fegato o dei reni e problemi alla tiroide. Non è la regola, ma è uno dei motivi per cui un cambiamento marcato e persistente, senza una spiegazione evidente, è meglio segnalarlo a un medico.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Genetica, sesso, età, dieta, ormoni e igiene sono tutti citati come fattori che modulano l'odore corporeo, il gruppo sanguigno non compare tra questi. Se c'è tempo, seconda domanda dal quiz del Recap, gli antitraspiranti eliminano completamente i batteri responsabili dell'odore? Falso, in uno studio chi li usava abitualmente aveva una carica batterica ascellare circa 50 volte più bassa di chi non li usava, ma i batteri restano presenti.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le fonti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Perché il sudore puzza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colpevole non è il sudore, ma i batteri che lo trovano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3103474" y="2106016"/>
            <a:ext cx="20396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sudore, da solo, che odore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ghiandole, due sudori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produce l'odore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non puzziamo uguale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si può fare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Due ghiandole, due sudori</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raffredda, l'altra apparecchia la tavola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ECCRINE CONTRO APOCRINE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Ghiandole eccrine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SI TROVANO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 tutta la pelle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PRODUCONO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Sudore acquoso, quasi inodore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Ghiandole apocrine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SI TROVANO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Ascelle e inguine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PRODUCONO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Fluido oleoso, dalla pubertà</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apocrine sono la fonte principale dell'odore corporeo.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sudore non ha un odore suo.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Appena secreto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quasi inodore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L'odore arriva dopo, quando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 batteri</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della pelle lo scompongono e rilasciano composti volatili maleodoranti.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produce l'odore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generi di batteri, tre firme chimiche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GHIANDOLA ALL'ODORE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substrato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proteine, grassi, steroidi</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 scarto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acidi grassi e tioalcoli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Ghiandola apocrina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rilascia il fluido oleoso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 batteri della pelle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 scompongono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Composti volatili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l'odore che sentiamo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GENERI PIÙ COINVOLTI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Staphylococcus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più abbondante nello studio citato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 hominis produce l'odore di cipolla marcia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Corynebacterium</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Acidi grassi volatili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Alcuni ceppi, odore di capra o cumino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Cutibacterium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Chiamato anche Propionibacterium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 acnes associato a MENO odore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NELLE ASCELLE, QUASI SOLO TRE GENERI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sequenze</a:t>
            </a:r>
            <a:pPr indent="0" marL="0">
              <a:lnSpc>
                <a:spcPct val="120000"/>
              </a:lnSpc>
              <a:buNone/>
            </a:pPr>
            <a:r>
              <a:rPr lang="en-US" sz="1500" dirty="0">
                <a:solidFill>
                  <a:schemeClr val="tx2"/>
                </a:solidFill>
                <a:latin typeface="+mn-lt" pitchFamily="34" charset="0"/>
                <a:ea typeface="+mn-lt" pitchFamily="34" charset="-122"/>
                <a:cs typeface="+mn-lt" pitchFamily="34" charset="-120"/>
              </a:rPr>
              <a:t>: apparteneva a soli tre generi, in uno studio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volontari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campione di quello studio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genere dominante</a:t>
            </a:r>
            <a:pPr indent="0" marL="0">
              <a:lnSpc>
                <a:spcPct val="120000"/>
              </a:lnSpc>
              <a:buNone/>
            </a:pPr>
            <a:r>
              <a:rPr lang="en-US" sz="1500" dirty="0">
                <a:solidFill>
                  <a:schemeClr val="tx2"/>
                </a:solidFill>
                <a:latin typeface="+mn-lt" pitchFamily="34" charset="0"/>
                <a:ea typeface="+mn-lt" pitchFamily="34" charset="-122"/>
                <a:cs typeface="+mn-lt" pitchFamily="34" charset="-120"/>
              </a:rPr>
              <a:t>: Staphylococcus, nettamente il più abbondante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Perché non puzziamo uguale</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Sei fattori, e nessuno spiega tutto da solo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NESSUN FATTORE, DA SOLO, SPIEGA QUANTO UNA PERSONA PUZZA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popolazioni est-asiatiche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porta la variante del gene ABCC11, con odore ascellare minimo o assente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più alto nei maschi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rapporto tra due composti precursori dell'odore, in uno studio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fattori citati</a:t>
            </a:r>
            <a:pPr indent="0" marL="0">
              <a:lnSpc>
                <a:spcPct val="120000"/>
              </a:lnSpc>
              <a:buNone/>
            </a:pPr>
            <a:r>
              <a:rPr lang="en-US" sz="1500" dirty="0">
                <a:solidFill>
                  <a:schemeClr val="tx2"/>
                </a:solidFill>
                <a:latin typeface="+mn-lt" pitchFamily="34" charset="0"/>
                <a:ea typeface="+mn-lt" pitchFamily="34" charset="-122"/>
                <a:cs typeface="+mn-lt" pitchFamily="34" charset="-120"/>
              </a:rPr>
              <a:t>: genetica, sesso, età, dieta, ormoni e igiene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DOMANDA IN PIÙ</a:t>
            </a:r>
            <a:endParaRPr lang="en-US" sz="1300" dirty="0"/>
          </a:p>
        </p:txBody>
      </p:sp>
      <p:sp>
        <p:nvSpPr>
          <p:cNvPr id="3" name="Shape 1"/>
          <p:cNvSpPr/>
          <p:nvPr/>
        </p:nvSpPr>
        <p:spPr>
          <a:xfrm>
            <a:off x="503936" y="2843632"/>
            <a:ext cx="239110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L'odore cambia durante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giornata?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Cosa si può fare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 quando conviene parlarne con un medico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STRADE, SECONDO LE FONTI MEDICHE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Lavare la pelle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AGISCE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Riduce i batteri disponibili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NELLE FONTI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primo intervento citato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Antitraspiranti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AGISCONO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Cloruro di alluminio, tappo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UNO STUDIO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50 volte meno batteri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 batteri restano, e a volte ne crescono altri produttori di odore.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QUANDO SENTIRE UN MEDICO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volte l'odore segnala altro.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cambiamento marcato e persistente, senza una spiegazione evidente, è meglio segnalarlo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un medico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Tra le possibili cause le fonti mediche citano il diabete non controllato.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NON è citato dalle fonti come fattore dell'odore?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dieta, con alimenti ricchi di zolfo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gruppo sanguigno della persona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Gli ormoni, per esempio in menopausa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recaplica.com/it/scienza/perche-il-sudore-puzza/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American Society for Microbiology · Cleveland Clinic · Merck Manual · PubMed Central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Perché il sudore puzza: la causa non è il sudore in sé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