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cardinali contano una quantità, gli ordinali indicano una posizione in una serie ordinata.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cardinali rispondono a "quanti sono" (due, ventinove), gli ordinali rispondono a "che posto occupano" (secondo, ventinovesimo).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cardinali corrispondono alla serie dei numeri e sono invariabili, tranne uno/una. Gli ordinali indicano il posto in una serie ordinata e sono sempre variabili in genere e numero.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prime dieci forme ordinali sono proprie. Dall'undicesimo in poi si aggiunge -esimo alla cardinale senza vocale finale, salvo i numeri che finiscono per tre (si conserva la e) e per sei (si conserva la i).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 solito l'ordinale precede il nome. Con sovrani, papi e principi si pospone e si scrive quasi sempre in numeri romani.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errore comune anteporre l'ordinale per esteso ai nomi di sovrani e papi: la convenzione stabile della lingua lo pospone, in numeri romani.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inglese first, second, third, fifth, eighth, ninth e twelfth sono forme irregolari; da 11 a 19 il suffisso è sempre -th, anche in deroga alla regola generale.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sedicesimo, si toglie la vocale finale e si aggiunge -esimo. Seconda domanda: perché "ventitré" fa eccezione alla regola?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raccoglie le regole di formazione, la scrittura in cifre e le eccezioni di ordinali e cardinali, in italiano e in inglese.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ordinali e cardinali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Quantità o posizione, la differenza in un colpo d'occhio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19095" y="2474824"/>
            <a:ext cx="446816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Quanti, o in che posizione?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Cardinali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Scrittura e posizione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Confronto con l'inglese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QUANTITÀ O POSIZIONE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Cardinali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DICONO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 sono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due, ventinove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Ordinali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DICONO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posto occupano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secondo, ventinovesimo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domanda distingue quantità da posizione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BLOCCO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Proprie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forme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primo, secondo... decimo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DALL'UNDICI IN POI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Regolari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-esimo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suffisso</a:t>
            </a:r>
            <a:endParaRPr lang="en-US" sz="34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sedici diventa sedicesimo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ECCEZIONI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e sei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casi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ventitreesimo, ventiseiesimo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O DOPO IL NOME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Uso comune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Ordinale prima del nome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quinto piano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Sovrani e papi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Ordinale dopo, in romani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Napoleone III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guida, il numero segue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si dice "il terzo Napoleone"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sovrani e papi l'ordinale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pospone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si scrive in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 romani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come Napoleone III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FORME CHE ROMPONO LA REGOLA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1st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non deriva da "one"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3rd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cambia radice rispetto a "three"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12th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twelfth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settima e ultima eccezione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diventa "sedici" in ordinale?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sedicesimo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sediciesimo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sedesimo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recaplica.com/it/scienza/numeri-ordinali-e-cardinali/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Grammarly · Math Is Fun · Grammarbook.com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Numeri ordinali e cardinali: differenza ed esempi — Recap</dc:title>
  <dc:subject>PptxGenJS Presentation</dc:subject>
  <dc:creator>Recaplica</dc:creator>
  <cp:lastModifiedBy>Recaplica</cp:lastModifiedBy>
  <cp:revision>1</cp:revision>
  <dcterms:created xsi:type="dcterms:W3CDTF">2026-09-29T17:01:11Z</dcterms:created>
  <dcterms:modified xsi:type="dcterms:W3CDTF">2026-09-29T17:01:11Z</dcterms:modified>
</cp:coreProperties>
</file>