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lontre sono 14 specie di mammiferi carnivori semiacquatici o marini, imparentate con tassi, martore e visoni.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lontra marina non ha uno strato di grasso (blubber) come le foche: si isola dal freddo grazie a una pelliccia densa e impermeabile, secondo lo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sottofamiglia Lutrinae comprende 14 specie, parte dei Mustelidae insieme a tassi, martore e visoni. La maggioranza vive in acqua dolce; solo la lontra marina è pienamente oceanica. Lo stato di conservazione varia molto da specie a specie.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habitat: la lontra marina caccia lungo le coste rocciose e sabbiose della California fino a circa 24 metri di profondità; la lontra gigante occupa un territorio familiare di circa 12 km² nei bacini di Orinoco, Amazzonia e La Plata; la lontra eurasiatica, in un fiume mediterraneo in secca, ha raggiunto una densità fino a cinque volte superiore alle stime precedenti per la Penisola Iberica.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2007 di Terrie Williams (UC Santa Cruz), pubblicato su Proceedings of The Royal Society B, ha trovato in delfini, balene, lontre marine, leoni marini e bobcat concentrazioni più alte di neuroglobina e citoglobina, proteine scoperte nel 2000 che proteggono il cervello dalla carenza di ossigeno durante le immersioni.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delle differenze più sorprendenti tra la lontra marina e gli altri mammiferi marini: niente grasso, solo pelliccia e un metabolismo molto esigente.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specie, tre strategie sociali molto diverse, dai raduni temporanei della lontra marina alla famiglia stabile della lontra gigante, fino alla tolleranza reciproca osservata nella lontra eurasiatica durante la siccità.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pelliccia densa e impermeabile intrappola bolle d'aria che isolano dal freddo, secondo lo U.S. Fish and Wildlife Service. Seconda domanda per la classe: perché, di conseguenza, deve mangiare così tanto ogni giorno?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il quiz, le flashcards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Comportamento, habitat e adattamenti acquatici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57774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filo di grasso sotto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pelle: come si scalda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 nell'oceano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gelido?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sono, 14 specie in una sola sottofamiglia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vivono, da fiumi tropicali a coste oceaniche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adattano all'acqua e al freddo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comportano, da sole o in gruppo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SOLA SOTTOFAMIGLIA, MONDI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lontre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tutte appartenenti alla sottofamiglia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pienamente marina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tutte le altre 13 vivono anche in acqua dolce, secondo la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già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lontra marina, gigante e dal naso peloso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COSTE DEL PACIFICO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tipica delle immersioni di caccia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BACINI SUDAMERICANI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territorio di un gruppo familiare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FIUMI MEDITERRANEI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densità in un fiume in secca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CERVELLO PRONTO PER L'APNEA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mammiferi terrestri analizzati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nello studio di Terrie Williams, insieme a 23 marini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volte più proteine protettive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nelle specie con le immersioni più lunghe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 in apnea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record delle foche di Weddell, restando lucide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lontre non hanno un filo di grasso sotto la pelliccia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differenza di foche e trichechi, la lontra marina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ha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isola dal freddo solo grazie a una pelliccia densissima che intrappola bolle d'aria, per questo deve mangiare il 20-30% del proprio peso ogni giorno. Per procurarsi quel cibo usa anche una pietra come incudine, estratta da una tasca cutanea sotto l'ascella, per rompere conchiglie e gusci duri.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SOCIALE, TRE MODI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marina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temporanei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raduna in "raft", spesso gruppi di sole femmine in un letto di alghe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gigante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famiglia stabile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5-8 individui, caccia da sola in acque basse, in squadra nelle profonde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Lontra eurasiatica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 sovrapposti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bassa territorialità in condizioni di secca, forse per parentela tra individui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lontra marina non ha bisogno di uno strato di grasso come le foche?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una pelliccia densa e impermeabile che trattiene aria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Vive solo in acque calde tutto l'anno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Ha un metabolismo che genera calore nuotando senza sosta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recaplica.com/it/scienza/lontre-comportamento-habitat-adattamenti/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Lontre: comportamento, habitat e adattamenti acquatici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