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leggi di Newton descrivono come le forze cambiano il moto degli oggetti. Isaac Newton le pubblicò nel 1687, ma la formula che studiamo a scuola, F=ma, è una riscrittura successiva della sua idea originale. Oggi vediamo le tre leggi, la storia dietro la loro nascita e i falsi miti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come dice la prima legge di Newton, un corpo in moto continua a muoversi in linea retta a velocità costante finché una forza esterna non lo cambia. Il pallone rallenta solo per l'attrito con l'erba, non perché "esaurisca" una spinta.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sistema di riferimento inerziale è quello in cui vale la prima legge. La Terra non è perfettamente inerziale perché ruota e orbita, ma la sua accelerazione è inferiore a 3,4×10⁻² m/s², abbastanza piccola da considerare i laboratori terrestri "approssimativamente inerziali" per la maggior parte degli scopi pratici.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Convinzione diffusa, retaggio della fisica aristotelica pre-galileiana: una forza servirebbe sempre per mantenere un oggetto in moto. La prima legge di Newton la smentisce, un corpo in moto rettilineo uniforme non ha bisogno di nessuna forza per continuare così.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Dalla seconda legge, a = Fnetta / m = 51 N / 24 kg, circa 2,1 m/s². Il newton è l'unità di forza del Sistema Internazionale, 1 N è la forza necessaria per accelerare un oggetto di 1 kg a 1 m/s².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Saturn V al lancio aveva una massa di 2,80×10⁶ kg, di cui circa il 98,9% era combustibile. Bruciando 1,40×10⁴ kg di combustibile al secondo, a una velocità di scarico dei gas di 2,40×10³ m/s, l'accelerazione iniziale era di circa 2,20 m/s². Per questo servono razzi multistadio: bisogna liberarsi della massa via via che si consuma.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Errore diffuso: pensare che le due forze di azione e reazione agiscano sullo stesso corpo e quindi "si annullino". OpenStax lo chiarisce: non si annullano perché agiscono su sistemi diversi. Quando una nuotatrice spinge il muro all'indietro, è il muro a spingerla in avanti, ed è quella forza a farla muovere.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razzi funzionano meglio nel vuoto, dove possono espellere più facilmente i gas di scarico: non hanno bisogno di "spingere contro" l'aria, perché trasportano a bordo sia il combustibile sia il comburente. L'elicottero crea portanza spingendo l'aria verso il basso e ricevendo una spinta di reazione verso l'alto.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massa è una proprietà intrinseca, non cambia con la posizione. Il peso è una forza, w = m·g, e dipende dalla gravità locale: un oggetto di 1 kg pesa 9,80 N sulla Terra e circa 1,6 N sulla Luna, stessa massa, peso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a velocità prossime a quella della luce la massa non rimane costante e la relazione F=ma classica non è più valida: la forza netta va definita più in generale come variazione della quantità di moto. È lo stesso spirito della formulazione originale di Newton del 1687, che parlava di "cambiamento di moto" e non del semplice prodotto massa per accelerazione.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falso. Agiscono su due corpi diversi, quindi non si annullano mai. Se c'è tempo, seconda domanda dal quiz del Recap: un tosaerba spinto con 51 N di forza netta e una massa di 24 kg, quale accelerazione riceve? (Circa 2,1 m/s², da F=ma.)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tre leggi di Newton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dicono davvero, dal tosaerba ai razzi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INIZIARE</a:t>
            </a:r>
            <a:endParaRPr lang="en-US" sz="1300" dirty="0"/>
          </a:p>
        </p:txBody>
      </p:sp>
      <p:sp>
        <p:nvSpPr>
          <p:cNvPr id="3" name="Shape 1"/>
          <p:cNvSpPr/>
          <p:nvPr/>
        </p:nvSpPr>
        <p:spPr>
          <a:xfrm>
            <a:off x="2554173" y="1737208"/>
            <a:ext cx="54667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pallone continua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rotolare anche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prima legge, l'inerzia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legge, F=ma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terza legge, azione e reazione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Massa, peso e i limiti delle leggi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prima legge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corpo fermo, un corpo in moto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L'INERZIA,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forza netta</a:t>
            </a:r>
            <a:pPr indent="0" marL="0">
              <a:lnSpc>
                <a:spcPct val="120000"/>
              </a:lnSpc>
              <a:buNone/>
            </a:pPr>
            <a:r>
              <a:rPr lang="en-US" sz="1500" dirty="0">
                <a:solidFill>
                  <a:schemeClr val="tx2"/>
                </a:solidFill>
                <a:latin typeface="+mn-lt" pitchFamily="34" charset="0"/>
                <a:ea typeface="+mn-lt" pitchFamily="34" charset="-122"/>
                <a:cs typeface="+mn-lt" pitchFamily="34" charset="-120"/>
              </a:rPr>
              <a:t>: nessuna accelerazione, il moto resta invariato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3,4×10⁻²</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accelerazione della Terra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piccola abbastanza da considerare un laboratorio terrestre quasi inerziale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muoversi a velocità costante non serve nessuna forza.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un'idea che smentisce la fisica di Aristotele, per cui una forza doveva sempre spingere gli oggetti in moto. Sembra falsa solo perché nella vita quotidiana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l'attrito frena quasi tutto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seconda legge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Forza, massa e accelerazione insieme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L'ESEMPIO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Tosaerba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a:t>
            </a:r>
            <a:pPr indent="0" marL="0">
              <a:buNone/>
            </a:pPr>
            <a:r>
              <a:rPr lang="en-US" sz="1600" b="1" dirty="0">
                <a:solidFill>
                  <a:schemeClr val="bg1"/>
                </a:solidFill>
                <a:latin typeface="+mj-lt" pitchFamily="34" charset="0"/>
                <a:ea typeface="+mj-lt" pitchFamily="34" charset="-122"/>
                <a:cs typeface="+mj-lt" pitchFamily="34" charset="-120"/>
              </a:rPr>
              <a:t> m/s²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 51 N di spinta e 24 kg di massa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FORMULA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a=F/m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Accelerazione uguale a forza diviso massa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L'UNITÀ</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Newton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Accelera 1 kg di 1 m/s²</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SATURN V, LA SECONDA LEGGE AL LAVORO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 lancio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2,80×10⁶ kg, quasi tutto combustibile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Motori accesi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1,40×10⁴ kg/s di combustibile bruciato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Accelerazione iniziale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2,20 m/s²</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terza legge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Ogni forza ne genera un'altra, uguale e contraria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Azione e reazione non si annullano mai.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due forze sono uguali e contrarie, ma agiscono su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due corpi diversi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sullo stesso corpo, per questo il movimento resta possibile.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TERZA LEGGE IN 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razzo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Propulsione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Espelle i gas di scarico, funziona anche nel vuoto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L'elicottero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Portanza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Spinge l'aria in basso, riceve una spinta verso l'alto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nuotatrice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 muro della piscina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Spinge il muro indietro, il muro la spinge in avanti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Massa, peso e i limiti delle leggi</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cambia da un pianeta all'altro, e dove Newton si ferma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MASSA CONTRO PESO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Massa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Quantità di materia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stessa ovunque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Forza di gravità, w=mg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Sì, con la gravità locale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1 kg pesa 9,80 N sulla Terra, circa 1,6 N sulla Luna.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554173" y="1737208"/>
            <a:ext cx="539744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F=ma non basta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vicino alla velocità della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luce?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Vero o falso: le due forze di azione e reazione si annullano sempre.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Vero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recaplica.com/it/scienza/leggi-di-newton/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Glenn Research Center · OpenStax · Stanford Encyclopedia of Philosophy · MacTutor · Einstein-Online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tre leggi di Newton: cosa dicono davvero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