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regole scoperte da Johannes Keplero per descrivere il moto dei pianeti, ricavate dai dati di Tycho Brahe.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no. Prima di Keplero si pensava così, nel modello di Copernico: le sue tre leggi hanno cambiato la risposta.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ellisse ha un'eccentricità tra zero (un cerchio) e uno (una linea quasi piatta): il Sole occupa uno dei due fuochi dell'ellisse.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due valori coincidono quasi esattamente: le piccole differenze sono dovute solo alla precisione limitata dei dati, non a un'eccezione alla legge.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cambio di modello nasce dai dati: senza le osservazioni di Brahe, Keplero non avrebbe avuto motivo di abbandonare il cerchio.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generazioni di scienza: le osservazioni di Brahe, le leggi di Keplero, la gravità di Newton.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fonte NASA usa proprio questa parola, strumentali: le leggi hanno aperto la strada a Newton, ma è stato lui a spiegare perché funzionano.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delle aree impone che l'area spazzata nell'unità di tempo sia costante, quindi vicino al Sole il pianeta deve percorrere un arco più lungo. Seconda domanda per la classe: in che anno Keplero pubblicò la terza legge? Nel 1619, dieci anni dopo le prime due.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tabella con tutti i pianeti, il quiz e le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di Keplero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muovono davvero i pianeti intorno al Sole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794096" y="2106016"/>
            <a:ext cx="17965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pianeti disegnano cerchi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intorno al Sole?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prima legge, l'ellisse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seconda legge, le aree uguali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terza legge, periodo e distanza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Brahe a Newton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L'ECCENTRICITÀ DELL'ORBITA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eccentricità di un cerchio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L'ellisse diventa un cerchio quando l'eccentricità vale zero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eccentricità, quasi una retta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l'eccentricità si avvicina a uno, più l'ellisse si appiattisce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VERIFICA SU MARTE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3,5344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T² periodo al quadrato, in anni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periodo orbitale di Marte, 1,88 anni, elevato al quadrato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3,5396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a³ distanza al cubo, in unità astronomiche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distanza media di Marte dal Sole, 1,524 UA, elevata al cubo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 DOPO KEPLERO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di Copernico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DELL'ORBITA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Cerchi perfetti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VELOCITÀ DEL PIANETA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Costante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di Keplero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DELL'ORBITA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Ellisse, Sole in un fuoco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VELOCITÀ DEL PIANETA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 lungo l'orbita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 di Brahe sull'orbita di Marte non tornavano coi cerchi di Copernico.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NOMI DI QUESTA STORIA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Tycho Brahe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Osservazioni pre-telescopio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Raccoglie i dati più precisi dell'epoca e affida a Keplero l'orbita di Marte.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Johannes Keplero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tre leggi del moto planetario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Ricava ellisse, aree uguali e rapporto periodo-distanza dai dati di Brahe.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Isaac Newton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gravitazione universale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leggi di Keplero sono strumentali al suo lavoro sulla gravità, decenni dopo.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LEGAME PRECISO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Keplero non conosceva la gravità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tre leggi (1609 e 1619) restano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strumentali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Newton: aprirono la strada alla gravitazione universale, non la dimostrarono.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pianeta accelera quando si avvicina al Sole?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Sole lo attira con più energia in quel punto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deve spazzare aree uguali in tempi uguali, seconda legge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sua massa aumenta vicino al Sole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recaplica.com/it/scienza/leggi-di-keplero/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Science · NASA Goddard Space Flight Center · EduINAF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leggi di Keplero: lo schema delle tre leggi sull'orbita dei pianeti — Recap</dc:title>
  <dc:subject>PptxGenJS Presentation</dc:subject>
  <dc:creator>Recaplica</dc:creator>
  <cp:lastModifiedBy>Recaplica</cp:lastModifiedBy>
  <cp:revision>1</cp:revision>
  <dcterms:created xsi:type="dcterms:W3CDTF">2026-09-29T17:01:11Z</dcterms:created>
  <dcterms:modified xsi:type="dcterms:W3CDTF">2026-09-29T17:01:11Z</dcterms:modified>
</cp:coreProperties>
</file>