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Cinque tappe per capire perché Bruner resta un riferimento in psicologia e pedagogia: dalla biografia essenziale al confronto con l'altro grande nome dello sviluppo cognitivo, Jean Piaget.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Bruner insegnò ad Harvard e a Oxford, guidò l'American Psychological Association come presidente e, dal 1991, portò psicologia, letteratura, filosofia e antropologia dentro la facoltà di giurisprudenza della New York University, dove restò per dieci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ricerche sulla percezione note come New Look, condotte tra gli anni Quaranta e Cinquanta, mostrarono che la percezione è guidata anche dalla mente e non solo dai sensi. Secondo un collega citato dall'Association for Psychological Science, quel filone e le successive ricerche di Bruner sulla formazione dei concetti avviarono la rivoluzione cognitiva.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fasce d'età sono la sintesi divulgativa della teoria, non un dato clinico preciso. Per Bruner una persona può usare tutte e tre le modalità anche da adulta, a seconda del compito.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David Wood e Gail Ross, nel 1976, Bruner descrisse lo scaffolding: il supporto che un tutor offre a chi apprende, riducendolo man mano che l'apprendista diventa autonomo.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scaffolding non è un aiuto fisso: la sua caratteristica è proprio la gradualità con cui viene tolto, mentre chi impara acquisisce sicurezza.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accento diverso rispetto alla psicologia dello sviluppo di Piaget: per Bruner il contesto culturale e la qualità dell'insegnamento contano quanto l'età del bambino.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lavori successivi alla teoria dello sviluppo, Bruner si concentrò sul modo in cui le persone danno senso alla propria esperienza raccontandola, più che attraverso la logica formale.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anche mappa concettuale, quiz e flashcard per ripassare Jerome Bruner.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psicologo della rivoluzione cognitiva e dell'apprendimento come processo culturale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Jerome Bruner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rivoluzione cognitiva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modalità di rappresentazione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 e cultura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con Piaget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1915-2016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alla Duke University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Dottorato in psicologia ad Harvard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Co-fonda il Center for Cognitive Studies con George Miller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alla NYU School of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rivoluzione cognitiva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percezione alla formazione dei concetti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0-1 ANNI CIRCA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Enattiva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Motoria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è immagazzinata come risposte motorie e azioni.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1-6 ANNI CIRCA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Iconica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Immagini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è immagazzinata come immagini sensoriali, di solito visive.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7 ANNI CIRCA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Simbolica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Simboli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è immagazzinata come linguaggio, simboli matematici o altri sistemi di simboli.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 e cultura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Apprendere è un processo culturale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sostegno che si ritira mano a mano che l'apprendista diventa autonomo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Indizi, esempi, la scomposizione di un compito in passaggi più semplici: il tutor toglie il supporto un po' alla volta, come un'impalcatura che si smonta a costruzione avanzata.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 E PIAGET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SVILUPPO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 fissi, legati all'età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SVILUPPO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 cultura e istruzione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Bruner un insegnamento adeguato anticipa ciò che Piaget riserva a dopo.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1559001"/>
            <a:ext cx="334192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Narrativa, non logica,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modalità universale del pensiero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BRUNER, SECONDO L'ASSOCIATION FOR PSYCHOLOGICAL SCIENCE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l'approfondimento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NYU School of Law; Association for Psychological Science; Simply Psychology; Europe PMC.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Jerome Bruner: chi era e la sua teoria dell'apprendimento e della cultura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