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L'ipertrofia muscolare è l'aumento di volume delle fibre che già possiedi, non la comparsa di fibre nuove. Succede quando un allenamento con resistenza applica ai muscoli una tensione più alta di quella a cui sono abituati, e il tessuto reagisce costruendo più proteine contrattili di quante ne demolisce. Oggi vediamo che cosa cresce davvero, come funziona il meccanismo, che cosa ha misurato la ricerca e perché la risposta cambia da persona a persona. Qui si spiega un fenomeno, non si dà un programma di allenamento.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L'allenamento fornisce il segnale, ma la costruzione avviene dopo, nelle ore e nei giorni successivi, quando la sintesi di proteine muscolari supera la demolizione. Senza recupero e apporto proteico adeguato il bilancio non diventa positivo. Un singolo episodio cambia poco, è la somma di centinaia di episodi, uno dopo l'altro, a produrre una fibra visibilmente più spessa.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un muscolo diventa più grosso non sta guadagnando pezzi nuovi, sta ingrossando quelli che ha già. L'ipertrofia è l'aumento della sezione trasversa delle fibre muscolari esistenti, lunghe cellule specializzate piene di filamenti proteici. L'aumento del numero di fibre, che si chiama iperplasia, non è dimostrato nell'essere umano adulto. Una fibra del quadricipite di una persona allenata può avere una sezione anche molto maggiore di quella di una persona sedentaria, pur essendo la stessa fibra, presente fin dalla nascita.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fattore che avvia tutto è la tensione meccanica, una forza che le fibre devono contrastare e che supera l'abitudine. La letteratura sui meccanismi dell'ipertrofia indica la tensione meccanica come fattore centrale, affiancata da danno muscolare e stress metabolico, che possono contribuire alla crescita indotta dall'esercizio. Dopo un allenamento con resistenza, e in presenza di aminoacidi sufficienti, la sintesi proteica muscolare sale sopra la demolizione per un certo numero di ore. È la somma di centinaia di episodi a produrre una fibra visibilmente più spessa, cioè l'aumento della sezione trasversa delle fibre 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cellule satelliti, cellule staminali addossate alla fibra, che l'allenamento attiva. Secondo il modello più studiato si moltiplicano e si fondono con la fibra cedendole i propri nuclei, e più nuclei significa più copie del DNA disponibili per fabbricare proteine. Gli specialisti però non sono d'accordo su quanto questo passaggio sia necessario, e una revisione del 2019 definisce la questione irrisolta e molto dibattuta.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l'American College of Sports Medicine ha aggiornato la propria posizione sull'allenamento con resistenza sintetizzando 137 revisioni sistematiche per oltre 30.000 partecipanti. Per l'ipertrofia la sintesi indica due elementi, volumi settimanali più alti, almeno 10 serie per gruppo muscolare, e il sovraccarico eccentrico, cioè la fase in cui il muscolo si allunga mentre resiste al carico, quando si riporta giù il peso invece di sollevarlo. I carichi pesanti, almeno l'80% del massimale, sono invece la raccomandazione specifica per la forza massimale. Sono valori osservati su gruppi di persone, non indicazioni per il singolo.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meta-regressione pubblicata su Sports Medicine ha analizzato 67 studi su 2.058 partecipanti. Massa e forza aumentano man mano che il volume settimanale sale, ma entrambi i modelli migliori descrivono rendimenti decrescenti, cioè la decima serie settimanale aggiunge meno della quinta e la ventesima meno della decima; il calo di rendimento è molto più marcato per la forza che per l'ipertrofia. Lo stesso lavoro trova che la frequenza, cioè quante volte a settimana si allena un muscolo, incide chiaramente sulla forza, mentre sull'ipertrofia l'effetto è compatibile con valori trascurabili.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una meta-analisi su 21 studi ha messo a confronto carichi bassi, fino al 60% del massimale, e carichi alti, con le serie portate a esaurimento in entrambi i casi. Le variazioni di massa muscolare sono risultate simili; i guadagni di forza massimale, invece, significativamente a favore dei carichi alti, mentre sulla forza isometrica non sono emerse differenze. Il margine di scelta sul carico è quindi ampio per chi guarda alla massa e molto più stretto per chi guarda al massimale.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sistematica su 15 studi ha misurato un vantaggio statisticamente significativo ma di entità trascurabile per le serie portate a esaurimento, effect size 0,19, che scompare quando si isolano gli studi sul cedimento muscolare vero e proprio, 0,12 e non significativo; gli autori concludono che non ci sono prove che allenarsi fino al cedimento sia superiore. La meta-analisi di riferimento sulle proteine, 49 studi e 1.863 partecipanti, conferma che l'integrazione proteica aumenta forza e massa magra in chi si allena, ma oltre un apporto totale di circa 1,62 g per kg di peso corporeo al giorno non produce ulteriori guadagni di massa magra; l'effetto è più marcato in chi è già allenato e ridotto nelle persone più anziane.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numeri delle meta-analisi sono medie di gruppo, e attorno a ogni media c'è una dispersione ampia. Genetica, età, ormoni, sonno, alimentazione, stress e anni di allenamento alle spalle cambiano l'entità della risposta; nelle prime fasi i guadagni sono più rapidi, mentre dopo anni di lavoro il margine di adattamento residuo si assottiglia. C'è anche un limite nei dati stessi, perché i partecipanti della meta-regressione sul volume erano per il 79,1% uomini, con un'età media di 25 anni, e non è scontato che quei risultati si trasferiscano identici a popolazioni diverse per sesso o per 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articolo divulgativo può spiegare il meccanismo e riportare cosa è stato misurato su gruppi di persone, ma non può stabilire quante serie servano a te. Quella resta una valutazione individuale, da affidare a chi ha le competenze e può osservarti mentre ti alleni. Per un programma adatto al tuo caso, e sempre in presenza di patologie, infortuni, gravidanza o terapie in corso, rivolgiti a un medico e a un professionista qualificato delle scienze motorie.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 meta-regressione su 67 studi e 2.058 partecipanti trova che massa e forza aumentano al crescere del volume, ma i modelli migliori indicano rendimenti decrescenti, cioè ogni serie in più conta un po' meno della precedente, e il calo di rendimento è molto più marcato per la forza che per l'ipertrofia. Se c'è tempo, seconda domanda dal quiz del Recap, che ruolo ha la frequenza settimanale? Ha un effetto chiaro sulla forza, mentre sull'ipertrofia risulta compatibile con valori trascurabili.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L'ipertrofia muscolare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una fibra diventa più spessa, e cosa ha misurato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995318" y="2106016"/>
            <a:ext cx="29616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muscolo si costruisce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mentre sollevi il peso?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cresce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meccanismo, passo per passo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ha misurato la ricerca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risposta è tua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Che cosa cresce davvero</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stesse fibre, con più materiale dentro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PAROLE CHE SI CONFONDONO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Ipertrofia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AUMENTA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sezione delle fibre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proteine contrattili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Iperplasia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AUMENTA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numero delle fibre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NELL'ADULTO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è dimostrata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fibre restano quelle, cambia quanto materiale contengono.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Il meccanismo, passo per passo</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Tensione, bilancio proteico, mesi di ripetizioni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 SFORZO ALLA FIBRA PIÙ SPESSA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Non fibre nuove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solo quelle esistenti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centinaia di episodi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Tensione meccanica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sforzo oltre l'abitudine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Bilancio positivo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sintesi sopra demolizione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Fibra più spessa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nei giorni dopo, non durante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779874" y="2106016"/>
            <a:ext cx="173842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porta nuovi nuclei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 la fibra?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ha misurato la ricerca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Volume, frequenza, carico, cedimento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L'ACSM 2026 ASSOCIA A PIÙ IPERTROFIA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totale settimanale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almeno 10 serie per gruppo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revisioni sistematiche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sintetizzate, su oltre 30.000 partecipanti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Discesa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sovraccarico eccentrico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quando si riporta giù il peso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LAVORO, E COME DISTRIBUIRLO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Volume settimanale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poi rende meno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 2.058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Frequenza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SULLA FORZA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Effetto chiaro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SULL'IPERTROFIA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Valori trascurabili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Conta il totale della settimana più di come lo distribuisci.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la massa il carico può essere leggero o pesante.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Una meta-analisi su 21 studi, con le serie portate a esaurimento, ha misurato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aumenti di massa simili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carichi bassi (fino al 60% del massimale) e carichi alti;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forza massimale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cresciuta significativamente di più con i carichi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CEDIMENTO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Non obbligatorio</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prova di superiorità</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PROTEINE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al giorno</a:t>
            </a:r>
            <a:endParaRPr lang="en-US" sz="40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Oltre, l'integrazione non aggiunge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RECUPERO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dopo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Ore</a:t>
            </a:r>
            <a:pPr indent="0" marL="0">
              <a:buNone/>
            </a:pPr>
            <a:r>
              <a:rPr lang="en-US" sz="1600" b="1" dirty="0">
                <a:solidFill>
                  <a:schemeClr val="accent1"/>
                </a:solidFill>
                <a:latin typeface="+mj-lt" pitchFamily="34" charset="0"/>
                <a:ea typeface="+mj-lt" pitchFamily="34" charset="-122"/>
                <a:cs typeface="+mj-lt" pitchFamily="34" charset="-120"/>
              </a:rPr>
              <a:t> e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crescita arriva dopo la seduta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Perché la risposta è tua</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Medie di gruppo, persone singole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C'È DENTRO QUESTI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sul volume</a:t>
            </a:r>
            <a:pPr indent="0" marL="0">
              <a:lnSpc>
                <a:spcPct val="120000"/>
              </a:lnSpc>
              <a:buNone/>
            </a:pPr>
            <a:r>
              <a:rPr lang="en-US" sz="1500" dirty="0">
                <a:solidFill>
                  <a:schemeClr val="tx2"/>
                </a:solidFill>
                <a:latin typeface="+mn-lt" pitchFamily="34" charset="0"/>
                <a:ea typeface="+mn-lt" pitchFamily="34" charset="-122"/>
                <a:cs typeface="+mn-lt" pitchFamily="34" charset="-120"/>
              </a:rPr>
              <a:t>: 2.058 partecipanti nella meta-regressione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uomini fra 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un'età media di 25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settimane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durata tipica degli studi della sintesi ACSM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ATTENZIONE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Qui c'è il meccanismo, non un programma di allenamento.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presenza di patologie, infortuni, gravidanza o terapie in corso, rivolgiti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professionista qualificato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delle scienze motorie.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succede alla crescita quando il volume di allenamento sale molto?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Continua ad aumentare, ma con rendimenti decrescenti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Cresce in proporzione esatta al volume, senza limiti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Si ferma subito dopo le prime serie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recaplica.com/it/scienza/ipertrofia-muscolare/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Ipertrofia muscolare: come cresce il muscolo e cosa dice la ricerca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