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L'inverno è la stagione più fredda dell'anno, compresa tra l'autunno e la primavera. Nasce dall'inclinazione di 23,4° dell'asse terrestre, non dalla distanza dal Sole: il suo riferimento astronomico è il solstizio d'inverno, il giorno con meno ore di luce dell'anno. Vediamo perché esiste, come cambia tra i due emisferi, cosa produce dal punto di vista climatico e cosa succede al corpo umano quando le giornate si accorciano e il freddo si fa serio.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un controsenso, ma è un fatto verificabile: secondo la NASA, durante l'inverno dell'emisfero Nord la Terra si trova nel punto della sua orbita più vicino al Sole, il perielio, a circa 91,4 milioni di miglia; in estate, invece, è nel punto più lontano, l'afelio, a circa 94,5 milioni di miglia. Il freddo invernale non dipende dalla distanza dal Sole: dipende dall'inclinazione di 23,4° dell'asse terrestre, che fa arrivare i raggi solari meno diretti su quell'emisfero in quel periodo dell'anno.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NASA sono le stagioni a dipendere dall'inclinazione dell'asse terrestre di 23,4 gradi: mentre la Terra orbita intorno al Sole, quell'inclinazione fa sì che parti diverse del pianeta ricevano i raggi solari più o meno direttamente nel corso dell'anno. La distanza dal Sole non c'entra: anzi, l'emisfero Nord attraversa il perielio, il punto dell'orbita più vicino al Sole (circa 91,4 milioni di miglia), proprio durante il proprio inverno, e l'afelio, il punto più lontano (circa 94,5 milioni di miglia), durante la propria 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solstizio d'inverno segna, secondo il National Weather Service, il giorno con meno ore di luce e la notte più lunga dell'anno per l'emisfero interessato. Nell'emisfero boreale quel momento arriva quando il Sole è allo zenit sopra il Tropico del Capricorno: nel 2026 cade il 21 dicembre. Nell'emisfero australe l'inverno arriva quando il Sole è più a nord, sopra il Tropico del Cancro: nel 2026 il solstizio è il 21 giugno, alle 08:25 GMT, lo stesso istante in cui nell'emisfero boreale inizia l'estate.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National Snow and Ice Data Center, la neve è precipitazione che si forma quando il vapore acqueo ghiaccia: sotto gli 0°C, il vapore condensa direttamente in ghiaccio, senza passare per lo stato liquido. Il cristallo cresce assorbendo altro vapore acqueo dall'aria circostante, fino a diventare un fiocco che cade a terra. Il solo freddo non basta: serve anche umidità atmosferica sufficiente. In luoghi caldi e umidi come la Florida l'umidità c'è ma le temperature raramente scendono abbastanza; molti deserti, d'inverno, sono freddi ma hanno troppo poca umidità.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Sembra assurdo, ma è quello che mostrano i dati della NASA: durante l'inverno dell'emisfero Nord la Terra si trova al perielio, il punto della sua orbita più vicino al Sole, a circa 91,4 milioni di miglia; durante l'estate boreale, invece, è all'afelio, il punto più lontano, a circa 94,5 milioni di miglia. Il freddo invernale dipende dall'inclinazione di 23,4 gradi dell'asse terrestre, che fa arrivare i raggi del Sole meno diretti su quell'emisfero in quel periodo, non dalla distanza dalla stella.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National Institute of Mental Health descrive il disturbo affettivo stagionale (SAD) come una forma di depressione legata al cambio di stagione. Esistono due pattern: quello più comune inizia in tardo autunno o a inizio inverno e si risolve in primavera o in estate; un pattern meno comune produce invece sintomi in primavera-estate. I sintomi durano tipicamente circa 4-5 mesi l'anno, e vanno da umore basso, energia ridotta e problemi di sonno nei casi più lievi, a ritiro sociale, eccesso di sonno, aumento di peso e desiderio di cibi ricchi di zuccheri nei casi più severi. Gli studi citati dal NIMH osservano nelle persone con SAD livelli ridotti di serotonina, il neurotrasmettitore che regola l'umore, e una componente talvolta familiare del disturbo.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CDC descrive l'ipotermia come una condizione che può comparire quando una persona è esposta a temperature molto fredde per un periodo prolungato: il corpo perde calore più velocemente di quanto riesca a produrne, esaurisce l'energia immagazzinata e la temperatura corporea scende. Una temperatura corporea troppo bassa colpisce il cervello, rendendo difficile pensare con chiarezza o muoversi bene, per questo chi ne è colpito può non accorgersi di quanto sta accadendo. L'ipotermia può manifestarsi anche a temperature non estreme, sopra i 4°C, se la persona è bagnata per pioggia, sudore o immersione in acqua fredda. Il CDC indica come gruppi a rischio elevato gli anziani senza cibo, vestiti o riscaldamento adeguati, i neonati in stanze fredde, le persone che restano a lungo all'aperto e chi consuma alcol o droghe illegali; una temperatura corporea sotto i 35°C richiede assistenza medica immediata. Il National Institute on Aging aggiunge che, negli anziani, cambiamenti fisiologici legati all'età e alcune condizioni croniche possono ridurre la capacità di percepire il calo della temperatura corporea e la risposta naturale del corpo al freddo.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Inverno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stagione che nasce da un'inclinazione, non da una distanza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CHE SPIAZZA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45363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vicini al Sole, eppure più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freddo, perché?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pianeta inclinato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più corto dell'anno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Freddo, pioggia, neve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al corpo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VERO MOTIVO DEL FREDDO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23,4°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inclinazione dell'asse terrestre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fa arrivare i raggi del Sole meno diretti su un emisfero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91,4M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il perielio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dell'orbita più vicino al Sole, in pieno inverno boreale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94,5M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miglia, l'afelio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punto più lontano, in piena estate boreale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ISTANTE, STAGIONI OPPOSTE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Emisfero boreale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SOLSTIZIO D'INVERNO 2026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dicembre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SOLE È ALLO ZENIT SU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Tropico del Capricorno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Emisfero australe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SOLSTIZIO D'INVERNO 2026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21 giugno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SOLE È ALLO ZENIT SU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Tropico del Cancro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in uno è inverno, nell'altro è estate.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FIOCCO DI NEVE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umidità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freddo da solo non basta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Vapore acqueo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nell'aria fredda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Ghiaccia direttamente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gli 0°C, senza passare dal liquido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Cristallo di neve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e cade a terra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inverno la Terra è più vicina al Sole, non più lontana.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perielio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punto dell'orbita più vicino al Sole, cade proprio durante l'inverno dell'emisfero Nord, il freddo dipende dall'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inclinazione dell'asse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dalla distanza dalla stella.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LUCE, UMORE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mesi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durata tipica dei sintomi del disturbo affettivo stagionale, secondo il NIMH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pattern autunno-inverno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sintomi che si risolvono in primavera o in estate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serotonina osservata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negli studi citati dal NIMH nelle persone con SAD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IL FREDDO DIVENTA UN RISCHIO MEDICO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35°C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soglia indicata dal CDC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questa temperatura corporea serve assistenza medica immediata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4°C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sopra questa soglia l'ipotermia può comparire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il corpo resta bagnato da pioggia, sudore o acqua fredda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Anziani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neonati, tra i gruppi più vulnerabili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insieme a chi resta a lungo all'aperto o consuma alcol o droghe, secondo CDC e NIA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recaplica.com/it/scienza/inverno-stagione-clima-effetti/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NOAA · NSIDC · WMO · NIMH · CDC · NIA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Inverno: cos'è e come funziona la stagione più fredda dell'anno — Recap</dc:title>
  <dc:subject>PptxGenJS Presentation</dc:subject>
  <dc:creator>Recaplica</dc:creator>
  <cp:lastModifiedBy>Recaplica</cp:lastModifiedBy>
  <cp:revision>1</cp:revision>
  <dcterms:created xsi:type="dcterms:W3CDTF">2026-09-29T17:01:11Z</dcterms:created>
  <dcterms:modified xsi:type="dcterms:W3CDTF">2026-09-29T17:01:11Z</dcterms:modified>
</cp:coreProperties>
</file>