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come la matematica organizza i numeri in famiglie via via più ampie: naturali, interi, razionali e reali. Vedremo cosa aggiunge ogni insieme rispetto al precedente, da dove vengono i loro simboli e perché Q e R, pur essendo entrambi infiniti, non sono la stessa taglia di infinito.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dentro N alcune operazioni restano bloccate: la sottrazione non sempre ha risultato, la divisione nemmeno, la radice quadrata di 2 non è un numero intero né una frazione. Ogni insieme più ampio, N, Z, Q, R, sblocca un'operazione che nel precedente non funzionava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convenzione italiana N include lo zero, N = {0, 1, 2, 3, …}, secondo Treccani e Peano. Z, i numeri interi relativi, estende N con gli opposti: {…, −2, −1, 0, 1, 2, …}, così la sottrazione ha sempre un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 è l'insieme delle frazioni m/n, con decimali finiti (come 15/8 = 1,875) o periodici (come 4/11 = 0,3636…). R aggiunge gli irrazionali, con decimali che non finiscono e non si ripetono, come √2 e π. Q è numerabile, R no, anche se entrambi sono infiniti.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estensioni seguono ciascuna una logica precisa: si passa all'insieme successivo per rendere possibile un'operazione che nel precedente non aveva sempre un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Dedekind, nel 1872, usa R per i razionali e la R gotica per i reali. Alla fine dell'Ottocento Peano dà ai naturali una fondazione assiomatica. Negli anni Trenta Landau scrive gli interi con una Z gotica sormontata da una barra. Nel 1947 Bourbaki, nel primo volume di Algèbre, fissa la forma oggi standard di Z (da Zahlen) e Q (da Quotient).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scoperta pitagorica dell'incommensurabilità alla costruzione rigorosa di Dedekind, nel 1872, passano più di due millenni: l'accettazione piena degli irrazionali come numeri arriva solo tra Seicento e Settecento.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Q, l'insieme dei razionali, che aggiunge le frazioni a Z. Seconda domanda per la classe: perché Q è numerabile mentre R non lo è, se sono entrambi insiemi infiniti?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Recap trovate la tabella di confronto tra i quattro insiemi, un esempio pratico di classificazione dei numeri e il collegamento con aritmetica, algebra ed equazioni.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Insiemi numerici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R, uno schema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43284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solo insieme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non basta?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e interi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e reali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aggiunge ogni insieme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simboli e la loro 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e interi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Z, il primo salto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(N)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conta, 0, 1, 2, 3…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la sottrazione piena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Interi (Z)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i numeri negativi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sottrazione sempre possibile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 aggiunge i negativi ad 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e reali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 a R, il secondo salto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(Q)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DECIMALI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finiti o periodici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numerabili, come 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 (R)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DECIMALI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non periodici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numerabili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 include Q e aggiunge gli irrazionali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aggiunge ogni insieme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estensioni, tre operazioni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Z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Sottrazione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i numeri negativi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Z A Q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Divisione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le frazioni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 A 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gli irrazionali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simboli e la loro storia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Dedekind a Bourbaki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DEI SIMBOLI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Landau, 1930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 gotica con barra, prima di Bourbaki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Dedekind, R per i razionali e i reali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'800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Peano, assiomi per i naturali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Bourbaki, Z e Q standard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irrazionali non sono un'invenzione recente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dell'incommensurabilità risale ai pitagorici; la loro piena accettazione come numeri arriva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Seicento e Settecento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la costruzione rigorosa di Dedekind nel 1872.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insieme rende sempre possibile la divisione?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recaplica.com/it/scienza/insiemi-numerici/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OpenStax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Insiemi numerici: naturali, interi, razionali e reali in uno schema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