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grasso corporeo, il cui nome tecnico è tessuto adiposo, è il tessuto che il corpo usa per immagazzinare energia, ma fa anche altro, isola dal freddo, protegge gli organi e partecipa alla regolazione di ormoni e fame. In queste slide vediamo che cosa fa davvero questo tessuto, dove si deposita, come si prova a misurarlo e che cosa dicono, e non dicono, le percentuali di riferimento.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Cleveland Clinic il tessuto adiposo isola il corpo dal freddo, fa da cuscinetto attorno agli organi, partecipa alla regolazione di fame e sazietà, interviene nel metabolismo di glucosio e colesterolo, contribuisce alla sensibilità all'insulina, produce calore in alcune sue forme, gioca un ruolo nell'immunità e nel metabolismo di alcuni ormoni, inclusi quelli sessuali. È un elenco lungo, ed è il motivo per cui gli specialisti evitano di trattare il grasso corporeo come un semplice di più da sottrarre.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tessuto adiposo è un tessuto connettivo presente in tutto il corpo, fatto di cellule specializzate che comunicano tra loro e rispondono a segnali ormonali. Secondo la Cleveland Clinic isola il corpo dal freddo, fa da cuscinetto attorno agli organi, partecipa alla regolazione di fame e sazietà, interviene nel metabolismo di glucosio e colesterolo, contribuisce alla sensibilità all'insulina, gioca un ruolo nell'immunità e nel metabolismo di alcuni ormoni, inclusi quelli sessuali. La produzione di globuli rossi, invece, non è una funzione del tessuto adiposo.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grasso bianco è il tipo più abbondante e si trova sotto la pelle, attorno agli organi e nel midollo osseo, ed è il deposito di riserva a cui si pensa di solito. Il grasso bruno è più raro e cambia con l'età, è abbondante nei neonati, poi la sua quantità cala man mano che si cresce, e nell'adulto quel poco che resta si concentra nella zona alta della schiena. Il suo compito è produrre calore, invece di limitarsi a immagazzinare energia.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grasso sottocutaneo si trova appena sotto la pelle ed è circa il 90% del totale nella persona media; secondo Harvard Health causa pochi problemi di salute noti. Il grasso viscerale è il restante 10% circa, circonda gli organi dell'addome, pancreas, fegato e intestino, e secondo Harvard Health e Cleveland Clinic è collegato a pressione, glicemia e colesterolo più alti e a un rischio cardiovascolare maggiore. Non è visibile a occhio nudo come una pancia, perché si trova in profondità, avvolto attorno agli organi.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BMI è un rapporto tra peso e altezza al quadrato, e le soglie ufficiali NIH e OMS per gli adulti sono sottopeso sotto 18,5, normopeso tra 18,5 e 24,9, sovrappeso tra 25,0 e 29,9, obesità da 30,0 in su. La circonferenza vita si misura con un metro flessibile appena sopra le ossa dell'anca, e secondo Cleveland Clinic il rischio di eccesso di grasso viscerale aumenta sopra i 102 cm, 40 pollici, negli uomini e sopra gli 89 cm, 35 pollici, nelle donne; la soglia maschile è confermata anche da Harvard Health. Esistono poi il rapporto vita-fianchi, oltre 0,90 negli uomini e 0,85 nelle donne, e il rapporto vita-altezza, che dovrebbe restare sotto 0,5. La DEXA, assorbimetria a raggi X a doppia energia, è il metodo che gli studi usano come riferimento, ma richiede un'apparecchiatura clinica.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persone con lo stesso BMI possono avere percentuali di grasso molto diverse. Una persona molto muscolosa può avere un BMI alto senza avere un eccesso di grasso, mentre una persona con poca massa muscolare può avere un BMI normale e comunque una percentuale di grasso elevata. Il NIH lo definisce solo un pezzo del puzzle, da valutare insieme ad altri fattori, e le sue soglie restano utili a livello di popolazione.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DEXA stima quanto grasso, muscolo e osso compongono il corpo di una persona, ed è il riferimento della ricerca scientifica. Nella vita di tutti i giorni si ricorre più spesso a bilance a bioimpedenza o a pinze per la plicometria, strumenti pratici ma meno precisi, che nella letteratura scientifica tendono a sottostimare il grasso corporeo rispetto alla DEXA.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fonte più solida sulle percentuali attese di grasso corporeo è uno studio pubblicato nel 2000 sull'American Journal of Clinical Nutrition da Gallagher e colleghi, che ha misurato 1.626 adulti, donne e uomini di diversa origine etnica, con la DEXA e, in due centri su tre, con un modello a 4 compartimenti. L'obiettivo era collegare le soglie di BMI di NIH e OMS a percentuali di grasso corporeo attese, distinte per sesso ed età. A parità di BMI le donne mostrano percentuali più alte degli uomini, e a parità di BMI la percentuale sale con l'età. Gli stessi autori avvertono che lo studio è servito soprattutto a mettere a punto un metodo statistico, più che a fissare valori definitivi e universali, quindi sono cifre utili come riferimento generale, non un limite valido per ogni singola persona.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l'Organizzazione Mondiale della Sanità, nel 2022 una persona su 8 nel mondo conviveva con l'obesità, e 2,5 miliardi di adulti erano in sovrappeso, di cui 890 milioni con obesità, rispettivamente il 43% e il 16% della popolazione adulta mondiale. Sono numeri che spiegano perché la ricerca su come misurare e interpretare il grasso corporeo, non solo il peso, resti un tema attivo.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Cleveland Clinic elenca tra le funzioni del tessuto adiposo la riserva di energia, l'isolamento termico, la regolazione di fame, glicemia e colesterolo e il metabolismo di alcuni ormoni; la produzione di globuli rossi non è una funzione del tessuto adiposo. Se c'è tempo, seconda domanda dal quiz del Recap, quale tipo di grasso è collegato a un rischio cardiovascolare più alto? (Il grasso viscerale, che circonda gli organi dell'addome.)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percentuali e le soglie viste finora sono strumenti statistici, pensati per studiare popolazioni intere o per dare un primo orientamento, non per sostituire una valutazione medica. Nessuna delle soglie citate stabilisce cosa sia giusto per una singola persona, perché età, sesso, storia clinica, farmaci e altre condizioni cambiano il quadro. Stabilire se un valore debba preoccupare quella singola persona resta compito di un professionista sanitario.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per qualunque valutazione personale il riferimento corretto resta un medico, un dietista o un altro professionista sanitario, non un numero letto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grasso corporeo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tessuto che lavora, e i numeri che provano a misurarlo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1737208"/>
            <a:ext cx="32410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fa il grasso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corporeo, oltre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immagazzinare energia?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tessuto che lavora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deposita conta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Misurarlo è difficile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dicono i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tessuto che lavora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Non un deposito inerte, un tessuto vero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MESTIERI DI UN TESSUTO SOLO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Riserva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Immagazzina energia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grasso bianco è il deposito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Protezione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Isola dal freddo, protegge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 da cuscinetto attorno agli organi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Regolazione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Fame, glicemia, colesterolo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 il metabolismo di alcuni ormoni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CASO A PARTE</a:t>
            </a:r>
            <a:endParaRPr lang="en-US" sz="1300" dirty="0"/>
          </a:p>
        </p:txBody>
      </p:sp>
      <p:sp>
        <p:nvSpPr>
          <p:cNvPr id="3" name="Shape 1"/>
          <p:cNvSpPr/>
          <p:nvPr/>
        </p:nvSpPr>
        <p:spPr>
          <a:xfrm>
            <a:off x="503936" y="2106016"/>
            <a:ext cx="46615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 che cosa serve il grasso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bruno?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Dove si deposita conta</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Sottocutaneo e viscerale, due storie diverse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DUE DEPOSITI, NELLA PERSONA MEDIA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Sottocutaneo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SOTTO LA PELLE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90% del totale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RISCHIO ASSOCIATO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Pochi problemi noti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Viscerale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INTORNO AGLI ORGANI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10% del totale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RISCHIO ASSOCIATO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Cardiovascolare più alto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posizione conta più della quantità assoluta.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Misurarlo è difficile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calcolo, un metro da sarta, un macchinario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STRUMENTI, E LE SOGLIE DI NIH E CLEVELAND CLINIC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BMI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solo peso e altezza</a:t>
            </a:r>
            <a:pPr indent="0" marL="0">
              <a:lnSpc>
                <a:spcPct val="120000"/>
              </a:lnSpc>
              <a:buNone/>
            </a:pPr>
            <a:r>
              <a:rPr lang="en-US" sz="1500" dirty="0">
                <a:solidFill>
                  <a:schemeClr val="tx2"/>
                </a:solidFill>
                <a:latin typeface="+mn-lt" pitchFamily="34" charset="0"/>
                <a:ea typeface="+mn-lt" pitchFamily="34" charset="-122"/>
                <a:cs typeface="+mn-lt" pitchFamily="34" charset="-120"/>
              </a:rPr>
              <a:t>: Non distingue massa grassa da massa muscolare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DEXA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riferimento della ricerca</a:t>
            </a:r>
            <a:pPr indent="0" marL="0">
              <a:lnSpc>
                <a:spcPct val="120000"/>
              </a:lnSpc>
              <a:buNone/>
            </a:pPr>
            <a:r>
              <a:rPr lang="en-US" sz="1500" dirty="0">
                <a:solidFill>
                  <a:schemeClr val="tx2"/>
                </a:solidFill>
                <a:latin typeface="+mn-lt" pitchFamily="34" charset="0"/>
                <a:ea typeface="+mn-lt" pitchFamily="34" charset="-122"/>
                <a:cs typeface="+mn-lt" pitchFamily="34" charset="-120"/>
              </a:rPr>
              <a:t>: Accurata, ma richiede un macchinario clinico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 / 89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cm di vita, uomini e donne</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sale il rischio di eccesso di grasso viscerale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BMI non misura il grasso corporeo.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solo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rapporto tra peso e altezza</a:t>
            </a:r>
            <a:pPr indent="0" marL="0">
              <a:lnSpc>
                <a:spcPct val="125000"/>
              </a:lnSpc>
              <a:buNone/>
            </a:pPr>
            <a:r>
              <a:rPr lang="en-US" sz="1750" dirty="0">
                <a:solidFill>
                  <a:srgbClr val="D8D6CF"/>
                </a:solidFill>
                <a:latin typeface="+mn-lt" pitchFamily="34" charset="0"/>
                <a:ea typeface="+mn-lt" pitchFamily="34" charset="-122"/>
                <a:cs typeface="+mn-lt" pitchFamily="34" charset="-120"/>
              </a:rPr>
              <a:t> al quadrato. Il National Heart, Lung, and Blood Institute lo dichiara esplicitamente,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tiene conto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massa muscolare, densità ossea o composizione corporea.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LABORATORIO, O NELLA VITA DI TUTTI I GIORNI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DEXA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SERVE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macchinario clinico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PRECISIONE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riferimento degli studi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Bioimpedenza e plicometria</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SERVE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Bilance e pinze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PRECISIONE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Pratica, ma meno precisa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Nella letteratura tendono a sottostimare il grasso rispetto alla DEXA.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Che cosa dicono i numeri</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 che cosa gli stessi autori non dicono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VENGONO LE PERCENTUALI DI RIFERIMENTO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parità di BMI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donne più alte degli uomini</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 l'età</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percentuale attesa sale</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1.626 adulti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misurati con DEXA, nel 2000</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Percentuali attese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distinte per sesso ed età</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Range statistici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un limite clinico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LA RICERCA CONTINUA A MISURARE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su 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persone nel mondo, nel 2022</a:t>
            </a:r>
            <a:pPr indent="0" marL="0">
              <a:lnSpc>
                <a:spcPct val="120000"/>
              </a:lnSpc>
              <a:buNone/>
            </a:pPr>
            <a:r>
              <a:rPr lang="en-US" sz="1500" dirty="0">
                <a:solidFill>
                  <a:schemeClr val="tx2"/>
                </a:solidFill>
                <a:latin typeface="+mn-lt" pitchFamily="34" charset="0"/>
                <a:ea typeface="+mn-lt" pitchFamily="34" charset="-122"/>
                <a:cs typeface="+mn-lt" pitchFamily="34" charset="-120"/>
              </a:rPr>
              <a:t>: Conviveva con l'obesità, secondo l'OMS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adulti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sovrappeso nel 2022, il 43% degli adulti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adulti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obesità nel 2022, il 16% degli adulti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di queste NON è una funzione del tessuto adiposo?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Riserva di energia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Regolazione di fame e sazietà</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Produzione diretta di globuli rossi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QUELLO CHE QUESTO RECAP NON DICE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soglia dice cosa sia giusto per una singola persona.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una valutazione della propria situazione personale il riferimento corretto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medico, un dietista o un altro professionista sanitario</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un numero letto online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recaplica.com/it/scienza/grasso-corporeo/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Cleveland Clinic · Harvard Health · NIH · OMS · Gallagher et al., 2000</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Grasso corporeo: cos'è, i tipi e come si misura — Recap</dc:title>
  <dc:subject>PptxGenJS Presentation</dc:subject>
  <dc:creator>Recaplica</dc:creator>
  <cp:lastModifiedBy>Recaplica</cp:lastModifiedBy>
  <cp:revision>1</cp:revision>
  <dcterms:created xsi:type="dcterms:W3CDTF">2026-09-29T17:01:11Z</dcterms:created>
  <dcterms:modified xsi:type="dcterms:W3CDTF">2026-09-29T17:01:11Z</dcterms:modified>
</cp:coreProperties>
</file>