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glutine è l'insieme delle proteine di riserva del grano, due famiglie chiamate gliadine e glutenine, che con l'acqua formano una rete elastica. Oggi vediamo di cosa è fatto, cosa combina negli impasti, cos'è la celiachia e cosa dicono i dati sul senza glutine.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chicco ci sono le proteine, immagazzinate dentro le cellule del seme come riserva di nutrimento per l'embrione della futura pianta. Quello che non c'è è la rete continua ed elastica che chiamiamo glutine, e che nasce solo quando la farina incontra l'acqua e le mani, o l'impastatrice, fanno il resto.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gliadine sono monomeriche, di tipo alfa, beta, gamma e omega, tra 30.000 e 75.000 dalton, e si legano con interazioni deboli, soprattutto legami a idrogeno. Le glutenine sono polimeri di subunità ad alto e basso peso molecolare, saldate da ponti disolfuro, legami robusti tra atomi di zolfo. Viscoelastico vuol dire che l'impasto si lascia allungare come un fluido denso e insieme torna indietro come una molla.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Durante l'impastamento le proteine idratate delle singole cellule della farina si agganciano le une alle altre fino a formare un'unica rete continua, che avvolge granuli di amido e bollicine d'aria. Quando i lieviti fermentano gli zuccheri e liberano anidride carbonica, quella rete si comporta come la tela di una mongolfiera, si tende e si gonfia ma non si strappa. È il motivo per cui un impasto di frumento cresce e trattiene la sua forma alveolata dopo la cottura.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L'Istituto Superiore di Sanità definisce la celiachia una malattia infiammatoria permanente dell'intestino su base autoimmune, scatenata dal glutine in persone geneticamente predisposte, in cui la reazione danneggia i villi intestinali. La predisposizione sta in varianti dei geni dell'area HLA-DQ e due casi su tre riguardano donne; l'unico trattamento disponibile è una dieta senza glutine rigorosa e permanente. La sensibilità non celiaca è invece l'etichetta usata per chi riferisce disturbi senza avere la celiachia, e la ricerca la sta ancora mettendo a fuoco: negli studi in doppio cieco solo circa un terzo reagisce al glutine mascherato. Non significa che i disturbi non esistano, significa che la loro causa non è ancora chiara.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 31 dicembre 2023 le persone con diagnosi erano 265.102, con 13.163 nuove diagnosi in un anno, che erano state 10.210 nel 2022. Poiché la celiachia riguarda circa l'1% della popolazione, i casi attesi in Italia sono intorno a 600.000: i diagnosticati sono appena il 37% e centinaia di migliaia di persone convivono con la malattia senza saperlo. Per accorciare questa distanza è partito un progetto pilota di screening pediatrico in quattro regioni, Lombardia, Marche, Campania e Sardegna, per i ragazzi da 0 a 17 anni.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Fino al 13% delle persone riferisce una qualche sensibilità al glutine e circa il 5% della popolazione occidentale dichiara di seguire una dieta senza glutine, cinque volte la quota di chi ne ha necessità documentata. Messa alla prova con lo studio in doppio cieco, dove né il partecipante né chi conduce l'esperimento sa chi sta mangiando glutine, solo circa un terzo delle persone che si ritenevano sensibili ha mostrato sintomi con il glutine mascherato, e l'effetto nocebo, cioè stare male perché ci si aspetta di stare male, è stato stimato fino al 40%.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studi raccolti da Diez-Sampedro e colleghe osservano che la dieta senza glutine può risultare più povera di fibre e di diversi micronutrienti, calcio, ferro, magnesio, zinco, vitamina B12, folati e vitamina D, a fronte di prezzi da 2 a 3 volte superiori; la revisione conclude che senza una diagnosi medica non è una scelta appropriata. Per chi ha la celiachia quei prodotti sono invece una necessità quotidiana, tutelata per legge.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Un'ultima cosa da dire ad alta voce: chi ha spesso gonfiore o disturbi dopo pane e pasta non trova qui la risposta al suo caso, perché questa presentazione racconta cosa dice la ricerca su gruppi di persone. I disturbi digestivi hanno molte cause possibili e vanno esaminati da un medico o da un nutrizionista, che può prescrivere i test giusti nell'ordine giusto.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glutine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Le proteine che tengono insieme il pane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503936" y="2843632"/>
            <a:ext cx="28973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Nel chicco di grano il glutine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esiste.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il glutine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rete che fa lievitare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celiachia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senza glutine e i dati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DUE FAMIGLIE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Gliadine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STRUTTURA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Proteine singole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ALL'IMPASTO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Viscosità ed estensibilità</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Glutenine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STRUTTURA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Polimeri di subunità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ALL'IMPASTO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Elasticità e forza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Insieme fanno un materiale viscoelastico.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FARINA AL PANE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Ponti disolfuro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saldano le catene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Anidride carbonica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liberano i lieviti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Farina e acqua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proteine si idratano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Impasto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rete continua si forma</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Cottura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forma alveolata resta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COSE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Celiachia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Malattia autoimmune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PERSONE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l'1%</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Sensibilità non celiaca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COS'È</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Un'etichetta in studio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QUANTE PERSONE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Fino al 13% la riferisce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celiachia si diagnostica con anticorpi nel sangue e biopsia.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ITALIANI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della popolazione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la quota colpita dalla celiachia, secondo l'ISS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265.102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Italia al 31 dicembre 2023</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diagnosticati</a:t>
            </a:r>
            <a:pPr indent="0" marL="0">
              <a:lnSpc>
                <a:spcPct val="120000"/>
              </a:lnSpc>
              <a:buNone/>
            </a:pPr>
            <a:r>
              <a:rPr lang="en-US" sz="1500" dirty="0">
                <a:solidFill>
                  <a:schemeClr val="tx2"/>
                </a:solidFill>
                <a:latin typeface="+mn-lt" pitchFamily="34" charset="0"/>
                <a:ea typeface="+mn-lt" pitchFamily="34" charset="-122"/>
                <a:cs typeface="+mn-lt" pitchFamily="34" charset="-120"/>
              </a:rPr>
              <a:t>: dei 600.000 casi attesi in 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CHI NE HA BISOGNO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Celiachia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della popolazione, secondo l'ISS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CHI LA SEGUE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Senza glutine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circa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della popolazione occidentale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ALLA PROVA DEI FATTI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Doppio cieco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 su 3</a:t>
            </a:r>
            <a:pPr indent="0" marL="0">
              <a:buNone/>
            </a:pPr>
            <a:r>
              <a:rPr lang="en-US" sz="1600" b="1" dirty="0">
                <a:solidFill>
                  <a:schemeClr val="accent1"/>
                </a:solidFill>
                <a:latin typeface="+mj-lt" pitchFamily="34" charset="0"/>
                <a:ea typeface="+mj-lt" pitchFamily="34" charset="-122"/>
                <a:cs typeface="+mj-lt" pitchFamily="34" charset="-120"/>
              </a:rPr>
              <a:t> circa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reagisce al glutine mascherato</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«Senza glutine» non vuol dire più sano.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un'etichetta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sicurezza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chi ha la celiachia. Gli studi osservano che può risultare più povera di fibre e micronutrienti, a prezzi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 2 a 3 volte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più alti.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recaplica.com/it/scienza/glutine/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Shewry (Frontiers in Nutrition) · Istituto Superiore di Sanità · Ministero della Salute · Diez-Sampedro et al. · Regolamento UE 828/2014</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glutine: cos'è davvero e come funziona — Recap</dc:title>
  <dc:subject>PptxGenJS Presentation</dc:subject>
  <dc:creator>Recaplica</dc:creator>
  <cp:lastModifiedBy>Recaplica</cp:lastModifiedBy>
  <cp:revision>1</cp:revision>
  <dcterms:created xsi:type="dcterms:W3CDTF">2026-09-29T17:01:10Z</dcterms:created>
  <dcterms:modified xsi:type="dcterms:W3CDTF">2026-09-29T17:01:10Z</dcterms:modified>
</cp:coreProperties>
</file>