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fotosintesi clorofilliana è il processo con cui le piante trasformano luce solare, acqua e anidride carbonica in glucosio, il loro nutrimento, e ossigeno. È il processo che nutre quasi tutta la vita sulla Terra e produce l'ossigeno che respiriamo. Oggi vediamo gli ingredienti e la formula, le due fasi, che fine fa il glucosio e perché il processo riguarda anche noi.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la clorofilla, il pigmento verde contenuto nei cloroplasti. Assorbe soprattutto la luce rossa e blu, utili alla fotosintesi, e riflette la componente verde, che è quella che arriva ai nostri occhi. La clorofilla funziona come un pannello solare naturale, cattura l'energia della luce e la rende disponibile per le reazioni chimiche. È da qui che parte tutta la storia.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Ogni foglia verde è una minuscola fabbrica chimica. La materia prima entra da due porte, l'acqua assorbita dalle radici e l'anidride carbonica che entra dagli stomi, microscopiche aperture delle foglie; l'energia che fa funzionare la fabbrica arriva dal sole. Il prodotto finale è il glucosio, più un sottoprodotto che per noi è tutto tranne che uno scarto, l'ossigeno.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Tutto il processo si riassume in una formula da ricordare. Sei molecole di anidride carbonica più sei di acqua, con l'energia della luce, diventano una molecola di glucosio e sei di ossigeno. Il glucosio è il nutrimento della pianta; l'ossigeno viene liberato nell'aria ed è quello che rende possibile la respirazione di quasi tutti gli esseri viventi.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fotosintesi si svolge nei cloroplasti, organelli specializzati delle cellule vegetali. La fase luminosa avviene solo in presenza di luce, scinde le molecole d'acqua e immagazzina l'energia in due molecole che funzionano da batterie chimiche, ATP e NADPH; l'ossigeno esce nell'aria attraverso gli stomi. Il ciclo di Calvin usa quelle batterie per trasformare l'anidride carbonica in glucosio.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fase luminosa consuma acqua e luce; il ciclo di Calvin consuma CO₂ più le batterie ATP e NADPH. Si chiama anche fase oscura, ma solo perché non usa direttamente la luce, non perché richieda il buio: avviene anche di giorno, usando l'energia immagazzinata nella fase luminosa.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Molti credono che l'ossigeno prodotto venga dall'anidride carbonica. In realtà l'ossigeno liberato viene dalla scissione delle molecole d'acqua nella fase luminosa, mentre il carbonio della CO₂ finisce nel glucosio. È il dettaglio che la formula, da sola, non racconta.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pianta usa il glucosio in tre modi. Come energia immediata, bruciandolo con la respirazione cellulare per crescere e vivere, esattamente come noi bruciamo il cibo. Come riserva, immagazzinandolo sotto forma di amido, il motivo per cui patate e cereali ne sono così ricchi. E come materiale da costruzione, trasformandolo in cellulosa, il mattone con cui costruisce fusti, rami e foglie.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la fonte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fotosintesi clorofilliana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Dalla luce del sole al glucosio e all'ossigeno che respiriamo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COMINCIARE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286398" y="2474824"/>
            <a:ext cx="148808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le foglie sono verdi?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fabbrica nella foglia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due fasi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destino del glucosio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riguarda anche noi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INGREDIENTI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Acqua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Dalle radici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Trasportata su per il fusto fino alle foglie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CO₂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L'anidride carbonica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Entra dagli stomi delle foglie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Luce solare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L'energia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ciò che fa funzionare la fabbrica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 CO₂ + 6 H₂O + ENERGIA LUMINOSA → C₆H₁₂O₆ + 6 O₂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6+6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molecole in ingresso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 anidride carbonica e di acqua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molecola di glucosio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lo zucchero che nutre la pianta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molecole di ossigeno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liberate nell'aria dagli stomi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DAGLI INGREDIENTI AI PRODOTTI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313078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Fase luminosa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scinde l'acqua, carica ATP e NADPH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851806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Ciclo di Calvin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trasforma la CO₂ in glucosio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83576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Radici e stomi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entrano acqua e CO₂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Cloroplasti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dove lavora la clorofilla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070494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Glucosio e ossigeno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prodotti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REPARTI A CONFRONTO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Fase luminosa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SERVE LA LUCE?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Sì, direttamente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PRODUCE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Ossigeno, ATP e NADPH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Ciclo di Calvin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SERVE LA LUCE?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No, usa l'energia immagazzinata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PRODUCE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Glucosio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giorno lavorano in contemporanea, come due reparti della stessa fabbrica.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L'ossigeno viene dall'acqua.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dall'anidride carbonica. La fase luminosa scinde le molecole d'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acqua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e libera ossigeno, il carbonio della CO₂ finisce invece nel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glucosio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GLUCOSIO, IN TRE MODI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Energia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respirazione cellulare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pianta lo brucia per crescere e vivere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Amido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riserva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questo patate e cereali ne sono così ricchi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Cellulosa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materiale da costruzione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mattone di fusti, rami e foglie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recaplica.com/it/scienza/fotosintesi-clorofilliana/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NOAA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Fotosintesi clorofilliana: cos'è e come funziona — Recap</dc:title>
  <dc:subject>PptxGenJS Presentation</dc:subject>
  <dc:creator>Recaplica</dc:creator>
  <cp:lastModifiedBy>Recaplica</cp:lastModifiedBy>
  <cp:revision>1</cp:revision>
  <dcterms:created xsi:type="dcterms:W3CDTF">2026-09-29T17:01:10Z</dcterms:created>
  <dcterms:modified xsi:type="dcterms:W3CDTF">2026-09-29T17:01:10Z</dcterms:modified>
</cp:coreProperties>
</file>