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L'incognita non è più nella base, ma nell'esponente di una potenza.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equazioni di primo e secondo grado non bastano più, servono le proprietà delle potenze e, quando serve, il logaritmo.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Funziona ogni volta che il termine noto si può scrivere come potenza della stessa base di partenza.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numero noto, 4, è già una potenza di 2, quindi basta riconoscerlo per arrivare alla soluzione.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Riscrivere 8 come 2 alla terza e 16 come 2 alla quarta riporta l'equazione al caso delle basi uguali.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l'errore più comune, applicare subito il logaritmo anche quando non serve.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 e 10 non condividono nessuna base comune semplice, per questo il logaritmo è l'unica via.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il logaritmo, applicato a entrambi i membri. Seconda domanda per la classe, cosa cambia se le basi sono già uguali? In quel caso basta confrontare gli esponenti, il logaritmo non è necessario.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tre fonti in fondo alla pagina raccontano ognuna un pezzo del metodo.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Equazioni esponenziali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si risolvono, con esempi svolti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PROBLEMA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666799" y="1737208"/>
            <a:ext cx="299125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Nell'esponente si può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nascondere l'incognita di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un'equazione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RISOLVONO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sono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Basi già uguali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Basi nascoste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Basi diverse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sono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L'incognita sale all'esponente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FORMA GENERALE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a^x = b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forma generale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l'incognita x compare nell'esponente, la base a resta un numero fissato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&gt; 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condizione sulla base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funzione esponenziale assume solo valori positivi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valore che la base non può avere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altrimenti l'equazione è indeterminata o impossibile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Basi già uguali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confrontano gli esponenti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CONFRONTO DEGLI ESPONENTI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Stessa base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riscrive la base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Esponenti uguali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confrontano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Soluzione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trova la x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PARTENZA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Equazione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2^x = 4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l'incognita è nell'esponente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RISCRITTURA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Stessa base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9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2^x = 2^2</a:t>
            </a:r>
            <a:endParaRPr lang="en-US" sz="39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4 si scrive come potenza di 2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SOLUZIONE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Esponenti uguali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x = 2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verifica conferma, 2^2 fa 4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Basi nascoste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Numeri diversi, stessa base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PARTENZA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Basi diverse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 e 16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numeri che sembrano senza legame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POTENZA DI POTENZA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Stessa base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8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2^3 e 2^4</a:t>
            </a:r>
            <a:endParaRPr lang="en-US" sz="38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8 e 16 sono entrambi potenze di 2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SOLUZIONE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Esponenti uguali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x = 2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3x+6 = 4x+4</a:t>
            </a:r>
            <a:endParaRPr lang="en-US" sz="13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logaritmo non serve sempre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Quando le due basi sono già uguali, come in 2 elevato x uguale 2 elevato 2, basta confrontare gli esponenti; il logaritmo entra in gioco solo se le basi restano diverse dopo ogni tentativo di riscriverle.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Basi diverse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 arrivano i logaritmi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LOGARITMO IN AZIONE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log(3^x)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logaritmo di entrambi i membri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diventa uguale a log(10)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x·log3 = 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logaritmo di una potenza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l'esponente scende davanti al logaritmo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x = 1/log3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soluzione isolata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l'incognita resta da sola in un membro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QUALE METODO SERVE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risolve un'equazione con basi diverse non riconducibili?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Si moltiplicano tra loro i due membri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Si applica il logaritmo a entrambi i membri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Non ha soluzione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PROSSIMO 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Continua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recaplica.com/it/scienza/equazioni-esponenziali/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Esercizimatematica.com · Altramatica · Mathematics LibreTexts / OpenStax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Equazioni esponenziali: come si risolvono, con esempi svolti — Recap</dc:title>
  <dc:subject>PptxGenJS Presentation</dc:subject>
  <dc:creator>Recaplica</dc:creator>
  <cp:lastModifiedBy>Recaplica</cp:lastModifiedBy>
  <cp:revision>1</cp:revision>
  <dcterms:created xsi:type="dcterms:W3CDTF">2026-09-29T17:01:10Z</dcterms:created>
  <dcterms:modified xsi:type="dcterms:W3CDTF">2026-09-29T17:01:10Z</dcterms:modified>
</cp:coreProperties>
</file>