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disequazione irrazionale è una disequazione in cui l'incognita compare sotto il segno di una radice.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Dipende dall'indice della radice e dal segno del secondo membro, sono i due elementi che cambiano il procedimento.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condizione da imporre, il radicando (l'espressione sotto la radice) maggiore o uguale a zero: è la condizione di esistenza, sempre prima del confronto tra i due membri.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caso con il segno di minore serve un solo sistema con tre condizioni insieme, radicando non negativo, secondo membro positivo, radicando minore del quadrato del secondo membro.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concordano, il caso con il segno di maggiore richiede l'unione di due sistemi, uno per il secondo membro negativo, l'altro per il secondo membro non negativo.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Uno studente tende a trattare i due casi come simmetrici, ma la struttura logica è diversa, e va imparata separatamente.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elementi da controllare sempre prima di impostare i sistemi, il radicando, il segno del secondo membro, l'indice della radice.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l'unione dei due sistemi. Seconda domanda per la classe, perché l'indice dispari non richiede la condizione di esistenza?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la mappa concettuale, il quiz e le flashcard per ripassare.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Disequazioni irrazionali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l'incognita si nasconde sotto una radice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452404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risolve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disequazione con l'incognita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sotto una radice?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Definizione ed esistenza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con il segno di maggiore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secondo esempio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errori comuni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CONDIZIONE PRIMA DI TUTTO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minimo del radicando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prima condizione, solo con indice pari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condizione extra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 l'indice della radice è dispari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CONDIZIONE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Radicando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 su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radicando deve esistere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CONDIZIONE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membro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Positivo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sempre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altrimenti il confronto non regge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TERZA CONDIZIONE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Confronto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Minore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quadrato</a:t>
            </a:r>
            <a:endParaRPr lang="en-US" sz="30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radicando minore del secondo membro elevato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STRADE, UNA SOLUZIONE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membro negativo</a:t>
            </a:r>
            <a:endParaRPr lang="en-US" sz="19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secondo membro è negativo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soluzione automatica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membro non negativo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CONDIZIONE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secondo membro non è negativo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CONFRONTO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elevare al quadrato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L'unione dei due sistemi è la soluzione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condizioni per maggiore e minore non sono le stesse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condizioni insieme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bastano per il minore; per il maggiore serve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unire i risultati di due sistemi distinti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PROTAGONISTI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radicando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Deve restare non negativo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la condizione di esistenza, sempre la prima da porre, solo con indice pari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secondo membro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 quale sistema usare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suo segno separa i due casi, maggiore o minore, e cambia il procedimento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L'indice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Pari o dispari cambia tutto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l'indice pari impone la condizione di esistenza del radicando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caso con il segno di maggiore, come si trova la soluzione finale?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uniscono le soluzioni dei due sistemi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intersecano le soluzioni dei due sistemi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prende solo il sistema con il secondo membro negativo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FINE DEL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recaplica.com/it/scienza/disequazioni-irrazionali/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Lezioni di Matematica · Esercizi Matematica · WeSchool · Math Camp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Disequazioni irrazionali: cosa sono e come si risolvono, con esercizi guidati — Recap</dc:title>
  <dc:subject>PptxGenJS Presentation</dc:subject>
  <dc:creator>Recaplica</dc:creator>
  <cp:lastModifiedBy>Recaplica</cp:lastModifiedBy>
  <cp:revision>1</cp:revision>
  <dcterms:created xsi:type="dcterms:W3CDTF">2026-09-29T17:01:09Z</dcterms:created>
  <dcterms:modified xsi:type="dcterms:W3CDTF">2026-09-29T17:01:09Z</dcterms:modified>
</cp:coreProperties>
</file>