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disequazione fratta ha l'incognita anche al denominatore: serve un metodo diverso da quello delle disequazioni intere.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denominatore cambia segno da un intervallo all'altro della retta: moltiplicare per una quantità che a volte è positiva e a volte negativa capovolgerebbe il verso solo in certi tratti. Per questo si porta tutto a sinistra e si studia il segno, invece di moltiplicare i due membri fra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(x-1)/2 &gt; 0 l'incognita è solo al numeratore, ed è una disequazione intera camuffata da frazione. In (x-1)/(x+1) &gt; 0 l'incognita è anche sotto la linea di frazione: lì serve il metodo delle fratte.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condizione di esistenza si scrive per prima e non si tocca più: anche se il calcolo dei segni sembrasse includere quel punto, la condizione di esistenza lo esclude comunque.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quattro passaggi del metodo: condizione di esistenza, forma normale N(x)/D(x), studio separato dei segni di N(x) e D(x), tabella dei segni confrontata con il verso della disequazione.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Esempio: (x-3)/(x+4) &gt; 0. N(x) è positivo per x &gt; 3, D(x) è positivo per x &gt; -4. Dove i due segni sono concordi la frazione è positiva: x &lt; -4 oppure x &gt; 3. Il punto x = -4 resta escluso perché annulla il denominatore.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zero del numeratore, invece, può comparire nella soluzione quando il verso ammette l'uguaglianza: i due zeri non sono equivalenti.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quando numeratore e denominatore hanno lo stesso segno, esattamente come nella divisione tra numeri. Seconda domanda per la classe: nella disequazione (x-3)/(x+4) &gt; 0, perché x = 3 non è escluso a priori come x = -4?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 link a Equazioni, Algebra e Insiemi numerici, per chi vuole ripassare le basi.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Disequazioni fratte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segno di una frazione, passo dopo passo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TRUCCO NASCOSTO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566735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non si può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moltiplicare in croce?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condizione di esistenza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 in quattro passi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errori comuni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l'incognita si nasconde nel denominatore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DOMANDA, METODO DIVERSO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Disequazione intera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SI STUDIA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segno di un polinomio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VALORI ESCLUSI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Disequazione fratta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SI STUDIA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segno di due espressioni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VALORI ESCLUSI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zeri del denominatore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fratta aggiunge una condizione in più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condizione di esistenza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denominatore non può mai annullarsi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NEGOZIABILE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mai 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denominatore, sempre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la prima riga da scrivere, e conta fino all'ultima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&gt;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disuguaglianza sempre stretta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segno del denominatore non si studia mai includendo l'uguale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 in quattro passi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normale, segni separati, tabella, confronto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TAPPE, QUATTRO IDEE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55955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Tabella dei segni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incrocia i due segni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normale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tutto a sinistra, zero a destra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Segni separati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numeratore e denominatore, uno alla volta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Confronto col verso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tabella decide la soluzione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&lt; -4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Frazione positiva</a:t>
            </a:r>
            <a:endParaRPr lang="en-US" sz="21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numeratore e denominatore negativi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-4 &lt; X &lt; 3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Frazione negativa</a:t>
            </a:r>
            <a:endParaRPr lang="en-US" sz="20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segni discordi tra i due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&gt;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Frazione positiva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numeratore e denominatore positivi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errori comuni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scorciatoie che portano fuori strada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zero del denominatore non entra mai nella soluzione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Annullerebbe la frazione: si esclude sempre, con un pallino vuoto sulla retta, anche quando il verso della disequazione include l'uguale.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una frazione, quando il risultato è positivo?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Quando numeratore e denominatore sono concordi, cioè hanno lo stesso segno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Quando il numeratore è più grande del denominatore in valore assoluto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Quando almeno uno dei due termini è positivo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il Recap completo, con l'esercizio svolto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recaplica.com/it/scienza/disequazioni-fratte/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WeSchool · Skuola.net · LibreTexts · Dummies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Disequazioni fratte: come si risolvono, con esercizi svolti — Recap</dc:title>
  <dc:subject>PptxGenJS Presentation</dc:subject>
  <dc:creator>Recaplica</dc:creator>
  <cp:lastModifiedBy>Recaplica</cp:lastModifiedBy>
  <cp:revision>1</cp:revision>
  <dcterms:created xsi:type="dcterms:W3CDTF">2026-09-29T17:01:09Z</dcterms:created>
  <dcterms:modified xsi:type="dcterms:W3CDTF">2026-09-29T17:01:09Z</dcterms:modified>
</cp:coreProperties>
</file>