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spiega che cosa gli studi chiamano dipendenza dal cellulare e con quali limiti la misurano.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c'è una risposta giusta, la domanda serve solo a introdurre i dati. Una meta-analisi del 2019 stima un uso problematico dello smartphone in circa un ragazzo su quattro tra quelli studiati (23,3%).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i numeri della meta-analisi di Sohn e colleghi (BMC Psychiatry, 2019), 41 studi di cui 38 trasversali e 3 di coorte, per oltre 41.000 bambini e giovani (ammessi solo studi con età media fino a 25 anni). La quota mediana di uso problematico è del 23,3%; nella metà centrale degli studi va dal 14,0% al 31,2% (intervallo interquartile). Gli studi usavano 24 questionari diversi e definizioni molto variabili. Una review del 2024 ricorda che il fenomeno non è incluso nel DSM, il manuale diagnostico della psichiatria.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review del 2024 (Frontiers in Psychiatry) precisa che la ricerca disponibile è fatta soprattutto di studi trasversali, con dati riferiti dai partecipanti, e che non permette di stabilire cosa causa cosa. La stessa review indica gli adolescenti come la fascia più a rischio e non ne spiega il motivo. L'advisory APA riguarda i social media e raccomanda, per la prima adolescenza, la guida di un adulto.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tre segnali vengono dalle fonti citate nel Recap; un elenco diagnostico ufficiale non c'è. Il dato sul sonno viene dall'advisory APA del 2023.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stime della stessa meta-analisi del 2022, che riunisce 52 studi di 20 Paesi, con partecipanti di 22 anni in media. Contano chi supera una soglia di punteggio in un questionario, quasi sempre lo stesso, e nessuna delle tre è una quota di diagnosi. Gli autori propongono di inserire la nomofobia nelle prossime edizioni del DSM, della classificazione internazionale delle malattie (ICD) e di quella dei disturbi del sonno (ICSD).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odds ratio dicono quanto spesso due cose compaiono insieme in un gruppo. Gli autori della meta-analisi scrivono di non poter escludere la causalità inversa, cioè che sia il malessere a portare a un uso maggiore del telefono.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quadro riassume gli odds ratio della meta-analisi 2019 (Sohn et al.), depressione 3,17, ansia 3,05, sonno di qualità peggiore 2,60, stress percepito più alto 1,86. L'odds ratio della depressione è calcolato sui dati di quattro studi, e gli autori giudicano la qualità delle prove moderata per la depressione, bassa per le altre tre associazioni. Nessuno degli studi citati prova che il telefono causi da solo questi sintomi, e un odds ratio alto non dice cosa succederà a una persona specifica.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odds ratio alto indica un'associazione più frequente nel campione, e da solo non dice che cosa causa cosa. Seconda domanda per la classe, "che cosa scrive l'APA sullo sviluppo dell'autocontrollo in adolescenza?".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include anche il quiz, le flashcard e la mappa concettuale del tema.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Dipendenza dal cellulare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osservano gli studi e con quali limiti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COMINCIARE</a:t>
            </a:r>
            <a:endParaRPr lang="en-US" sz="1300" dirty="0"/>
          </a:p>
        </p:txBody>
      </p:sp>
      <p:sp>
        <p:nvSpPr>
          <p:cNvPr id="3" name="Shape 1"/>
          <p:cNvSpPr/>
          <p:nvPr/>
        </p:nvSpPr>
        <p:spPr>
          <a:xfrm>
            <a:off x="3641598" y="2474824"/>
            <a:ext cx="280629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Quante volte oggi hai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controllato il telefono senza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deciderlo?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VEDREMO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si osserva nel cervello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Nomofobia e sonno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Ansia e depressione nei dati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Cos'è</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uso problematico, fuori dal DSM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USO PROBLEMATICO DELLO SMARTPHONE, NON INCLUSO NEL DSM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giovani studiati</a:t>
            </a:r>
            <a:pPr indent="0" marL="0">
              <a:lnSpc>
                <a:spcPct val="120000"/>
              </a:lnSpc>
              <a:buNone/>
            </a:pPr>
            <a:r>
              <a:rPr lang="en-US" sz="1500" dirty="0">
                <a:solidFill>
                  <a:schemeClr val="tx2"/>
                </a:solidFill>
                <a:latin typeface="+mn-lt" pitchFamily="34" charset="0"/>
                <a:ea typeface="+mn-lt" pitchFamily="34" charset="-122"/>
                <a:cs typeface="+mn-lt" pitchFamily="34" charset="-120"/>
              </a:rPr>
              <a:t>: uso problematico dello smartphone, meta-analisi 2019</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studi, 30 condotti in Asia</a:t>
            </a:r>
            <a:pPr indent="0" marL="0">
              <a:lnSpc>
                <a:spcPct val="120000"/>
              </a:lnSpc>
              <a:buNone/>
            </a:pPr>
            <a:r>
              <a:rPr lang="en-US" sz="1500" dirty="0">
                <a:solidFill>
                  <a:schemeClr val="tx2"/>
                </a:solidFill>
                <a:latin typeface="+mn-lt" pitchFamily="34" charset="0"/>
                <a:ea typeface="+mn-lt" pitchFamily="34" charset="-122"/>
                <a:cs typeface="+mn-lt" pitchFamily="34" charset="-120"/>
              </a:rPr>
              <a:t>: oltre 41.000 partecipanti, quasi tutti studi trasversali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si osserva nel cervello</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Sistema di ricompensa e autocontrollo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RIPORTANO GLI STUDI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Sistema di ricompensa</a:t>
            </a:r>
            <a:endParaRPr lang="en-US" sz="15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Review del 2024</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Meno attivo nelle persone con uso problematico, come nei disturbi depressivi.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Corteccia prefrontale</a:t>
            </a:r>
            <a:endParaRPr lang="en-US" sz="16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Review del 2024</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parte dorsolaterale è decisiva per inibire una risposta.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Autocontrollo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APA 2023, sui social media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Non è del tutto sviluppato prima dell'età adulta.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Nomofobia e sonno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 la perdita di controllo sull'uso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SEGNALI DESCRITTI NELLE FONTI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Nomofobia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Disagio senza il telefono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 misura con un questionario, quasi sempre lo stesso.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Sonno disturbato</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Uso vicino all'ora di dormire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L'uso di tecnologia entro un'ora dal sonno è associato a disturbi del sonno.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Difficoltà a staccarsi</a:t>
            </a:r>
            <a:endParaRPr lang="en-US" sz="16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Controllo ridotto sull'uso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perdita di controllo fa parte della definizione del fenomeno.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NOMOFOBIA, IL DISAGIO DI RESTARE SENZA TELEFONO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partecipanti</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sintomi lievi, meta-analisi 2022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52,40%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partecipanti</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sintomi moderati, meta-analisi 2022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20,35%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partecipanti</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sintomi severi, meta-analisi 2022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Ansia e depressione nei dati</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Odds ratio e disegno degli studi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CHE COSA DICE UN ODDS RATIO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 odds ratio descrive un gruppo osservato, non una persona.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Gli odds ratio tra uso problematico dello smartphone e ansia o depressione vengono da studi perlopiù trasversali e mostrano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legame più frequente nel campione osservato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Quando il disagio è concreto, se ne parla con un professionista.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RISULTATI DELLA META-ANALISI DEL 2019</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Le associazioni trovate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ASSOCIAZIONE CON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ansia, depressione, stress, sonno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FORZA DEL LEGAME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odds ratio da 1,86 a 3,17</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 limiti degli studi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CAUSA DIMOSTRATA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nessuno studio citato la prova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CERTEZZA INDIVIDUALE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predice il caso singolo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 dati mostrano un'associazione statistica osservata su gruppi di ragazzi.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ASSOCIAZIONE E CAUSA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Un odds ratio alto tra uso problematico dello smartphone e ansia significa che il cellulare causa l'ansia?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Sì, lo dimostra lo studio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indica solo un'associazione più frequente nel campione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Non si può dire nulla dai dati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APPROFONDIRE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recaplica.com/it/scienza/dipendenza-dal-cellulare/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BMC Psychiatry · Frontiers in Psychiatry · APA · meta-analisi nomofobia 2022</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Dipendenza dal cellulare: cosa succede al cervello negli adolescenti — Recap</dc:title>
  <dc:subject>PptxGenJS Presentation</dc:subject>
  <dc:creator>Recaplica</dc:creator>
  <cp:lastModifiedBy>Recaplica</cp:lastModifiedBy>
  <cp:revision>1</cp:revision>
  <dcterms:created xsi:type="dcterms:W3CDTF">2026-09-29T17:01:09Z</dcterms:created>
  <dcterms:modified xsi:type="dcterms:W3CDTF">2026-09-29T17:01:09Z</dcterms:modified>
</cp:coreProperties>
</file>