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digestione scompone il cibo, pezzo dopo pezzo, fino alle molecole che il corpo può assorbire.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Solo l'intestino tenue misura in media 7 metri (StatPearls, 2024); il crasso aggiunge un altro metro e mezzo, oltre a bocca e stomaco.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tappa del percorso combina le due azioni in proporzioni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L'acido gastrico attiva anche il pepsinogeno, trasformandolo in pepsina.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enzimi che intervengono prima ancora che il cibo arrivi nell'intestino tenue.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Fegato, pancreas e cistifellea sono organi accessori del tubo digerente: gli forniscono bile e succo pancreatico attraverso i dotti, secondo il NIDDK.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motivi per cui il pancreas non digerisce se stesso pur fabbricando enzimi capaci di digerire le proteine, secondo StatPearls (2022).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duodeno riceve gli enzimi di fegato, pancreas e cistifellea; nel digiuno la segmentazione mescola il cibo con gli enzimi.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il materiale arriva al colon, il tenue ha già assorbito la maggior parte dei nutrienti e fino al 90% dell'acqua, secondo StatPearls (2023).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nell'intestino tenue, secondo StatPearls (2022). Seconda domanda per la classe: perché il pancreas non digerisce se stesso?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istituzionali, nessuna invenzione: solo fatti verificati.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Digestione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del cibo nell'apparato digerente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79445" y="2106016"/>
            <a:ext cx="16188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lungo il tragitto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panino nel tuo corpo?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Bocca e stomaco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Fegato, pancreas, cistifellea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tenue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crasso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MODI DI SCOMPORRE IL CIBO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Denti e lingua tritano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Contrazioni mescolano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SUCCHI DIGESTIVI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Sciolgono le molecole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 TENUE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il grosso del lavoro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fanno i nutrienti.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Bocca e stomaco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tappa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NELLO STOMACO E IN BOCCA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pH del succo gastrico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liquidi più acidi del corpo, StatPearls (2023).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6,7-7,0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pH ottimale dell'amilasi salivare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L'enzima che comincia a scomporre l'amido già in bocca.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ENZIMI IN AZIONE PRESTO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Pepsina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Enzima dello stomaco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Digerisce le proteine, attivata dall'acido a partire dal pepsinogeno inattivo.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Amilasi salivare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Enzima della saliva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a scomporre l'amido in maltosio già in bocca.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Lipasi linguale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Enzima della saliva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Avvia la digestione dei grassi, ancora in bocca.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Fegato, pancreas, cistifellea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fornitori esterni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Aiuta a digerire i grassi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Cistifellea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rilascia quando mangi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Pancreas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Enzimi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Scompone zuccheri, grassi, proteine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ZIMOGENI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pancreas produce i suoi enzimi già disattivati.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Tripsinogeno e chimotripsinogeno restano inattivi finché non arrivano nel duodeno, dove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vengono attivati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tenue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finisce il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NELL'INTESTINO TENUE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la lunghezza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tratto più lungo del tubo digerente, StatPearls (2024).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nutrienti assorbiti qui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parte più importante dell'assorbimento avviene nel tenue.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di transito per un pasto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per attraversarlo per intero, StatPearls (2024).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crasso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Acqua, vitamine, microbiota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ASSORBE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dell'acqua e gli elettroliti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Vitamine</a:t>
            </a:r>
            <a:endParaRPr lang="en-US" sz="4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Vitamina K e vitamine del gruppo B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Feci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compatta e le spinge al retto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avviene la maggior parte della digestione chimica?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Nella bocca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Nello stomaco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Nell'intestino tenue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recaplica.com/it/scienza/digestione/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StatPearls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Digestione: il viaggio del cibo nell'apparato digerente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