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creatina è una molecola che il corpo produce da solo e assume anche con l'alimentazione, soprattutto da carne rossa e pesce. Circa il 95% si trova nel muscolo scheletrico, dove aiuta a rigenerare l'energia durante gli sforzi brevi e intensi. Vediamo che cos'è, come funziona, quali protocolli sono stati studiati e cosa dicono davvero gli studi su performance, memoria e sicurezza.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che i muscoli usano per contrarsi arriva sempre dalla stessa molecola, l'ATP, ma le riserve dentro la cellula muscolare sono minime e si esauriscono in pochi secondi di sforzo massimale. In uno scatto di 10 secondi, o in una serie di squat pesanti da 5 ripetizioni, la quota di energia che arriva più in fretta è quella del sistema fosfocreatina, che rigenera ATP quasi all'istante.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Circa il 95% della creatina del corpo si trova nel muscolo scheletrico, il resto in cervello e testicoli. Dentro il muscolo due terzi esistono sotto forma di fosfocreatina e un terzo come creatina libera. Il pool totale in un individuo di 70 kg è tipicamente intorno a 120 mmol per kg di massa muscolare secca, con un limite fisiologico superiore attorno a 160 mmol/kg. Non è una proteina, non è un ormone e non è uno steroide, ma un composto azotato semplice che il muscolo usa come riserva di energia pronta all'uso.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segue una dieta vegetariana parte da store muscolari più bassi, 90-110 mmol per kg di massa muscolare secca contro i circa 120 tipici, perché la dieta non fornisce l'apporto di creatina preformata presente in carne e pesce. Il corpo la produce comunque da solo, quindi non si tratta di una carenza, ma di un punto di partenza diverso.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Legata a un gruppo fosfato tramite l'enzima creatina chinasi, la creatina forma la fosfocreatina. Quando lo sforzo richiede energia più rapidamente di quanto il metabolismo ordinario riesca a fornirla, la fosfocreatina cede il proprio fosfato e rigenera ATP quasi all'istante. Il sistema creatina chinasi/fosfocreatina funziona, secondo la definizione del position stand ISSN, come uno shuttle energetico, una staffetta che collega i punti dove l'ATP viene prodotto, glicolisi e mitocondri, ai punti dove viene consumato dalle fibre in contrazione. Più fosfocreatina è disponibile in partenza, più a lungo il sistema riesce a sostenere sforzi di quel tipo prima di dover rallentare.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il sistema fosfocreatina alimenta gli sforzi brevi, ripetuti e ad altissima intensità, non la corsa di resistenza su lunghe distanze, ed è per questo che gli studi misurano l'effetto della creatina soprattutto in quel tipo di esercizio. Vale anche il contrario di quanto ci si aspetta, però, sul singolo scatto isolato, dove il sistema fosfocreatina conta meno di quanto si creda e i guadagni si riducono all'1-5%.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letteratura si trovano due strategie principali per aumentare gli store muscolari di creatina, con lo stesso punto di arrivo ma tempi diversi. Il carico è 5 g per quattro volte al giorno, circa 20 g al giorno o 0,3 g/kg, per 5-7 giorni, e alza il contenuto muscolare di creatina del 20-40%; dopo il carico si scende a 3-5 g al giorno, fino a 5-10 g al giorno in soggetti più corpulenti. In alternativa, 3 g al giorno per circa 28 giorni raggiungono una saturazione simile, solo più gradualmente. Il carico è quindi il modo più rapido per saturare gli store, non l'unico modo per farlo. In ambito clinico sono stati usati anche dosaggi molto più alti, 0,3-0,8 g/kg al giorno, in popolazioni sotto controllo medico, un contesto diverso dall'uso sportivo comune che non deve essere preso a riferimento.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position stand ISSN 2017 definisce la creatina monoidrato il supplemento nutrizionale ergogenico più efficace a disposizione degli atleti per aumentare la capacità di esercizio ad alta intensità e la massa magra durante l'allenamento; in media la performance in esercizio ripetuto e intenso aumenta del 10-20%, con un'ampiezza legata a quanto sale la fosfocreatina muscolare. La revisione di Wax et al. del 2021 riporta guadagni di forza relativa di circa l'8% in più rispetto al solo allenamento e miglioramenti generali di forza e potenza fra il 5% e il 15%. La media però nasconde la variabilità, perché secondo la soglia classica di Greenhaff et al. circa il 20-30% delle persone non aumenta in modo rilevante gli store dopo un carico standard, e chi parte con store già alti o con meno fibre di tipo II tende a rispondere meno. Le donne sembrano rispondere un po' meno degli uomini in termini di guadagno di forza e massa, a parità di allenamento.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L'EFSA ha riconosciuto nel 2011 che 3 g al giorno bastano per l'aumento della performance fisica in scatti ripetuti ad alta intensità, il claim ufficialmente autorizzato nell'Unione Europea. Nel 2016 ha riconosciuto un nesso causale fra creatina, almeno 3 g al giorno, allenamento di resistenza tre volte a settimana e miglioramento della forza muscolare negli adulti sopra i 55 anni, a patto che l'assunzione sia giornaliera e continuativa e non limitata ai soli giorni di allenamento. Nel 2024, invece, ha concluso che un nesso causale fra supplementazione di creatina e miglioramento della funzione cognitiva non è stato stabilito.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una parte una revisione sistematica indipendente su 16 studi RCT e 492 partecipanti trova effetti statisticamente significativi su memoria, con SMD 0,31, velocità di elaborazione e tempo di attenzione, mentre non trova effetti su funzione cognitiva globale o funzione esecutiva; la conclusione degli autori è cauta ma positiva. Dall'altra l'EFSA nel 2024 ha concluso che un nesso causale fra supplementazione di creatina e miglioramento della funzione cognitiva non è stato stabilito, perché gli effetti osservati emergevano soprattutto a dosaggi molto alti, 20 g al giorno per 5-7 giorni, e non comparivano in modo coerente alle dosi basse di mantenimento di 3 g al giorno. Le due valutazioni descrivono soglie diverse di certezza, e trattare il beneficio cognitivo come un fatto comprovato, al pari dell'effetto sulla performance fisica, non è corretto in base agli studi disponibili.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position stand ISSN 2017 è netto, non esiste evidenza persuasiva che la supplementazione di creatina influisca negativamente sulla funzione renale in popolazioni sane o cliniche, e dosaggi fino a 20 g al giorno per 5 giorni, o fino a 10 g al giorno per periodi da 10 mesi a 5 anni, non hanno mostrato effetti su clearance della creatinina o velocità di filtrazione glomerulare. Una meta-analisi del 2025 su 21 studi osserva un aumento modesto della creatinina sierica nei gruppi supplementati, ma i valori restano dentro il range di normalità e la funzione renale complessiva non risulta diversa fra i gruppi, perché l'aumento riflette il maggior metabolismo della creatina, di cui la creatinina è il prodotto di scarto. L'unico effetto collaterale riportato con costanza è l'aumento di peso corporeo, legato a ritenzione di liquidi, circa 0,5-1,0 litri durante il carico, che si traduce in 1-2 kg nella prima settimana, soprattutto acqua intracellulare. Studi su atleti di football universitario hanno trovato in chi usava creatina un'incidenza minore, non maggiore, di crampi muscolari, problemi legati al calore, rigidità e infortuni totali.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di iniziare qualunque integrazione bisogna parlare con un medico o un nutrizionista, in particolare in caso di malattia renale, sotto i 18 anni, in gravidanza o allattamento, oppure assumendo farmaci, perché sono tutte situazioni in cui una valutazione individuale è necessaria e i dati generali della ricerca non bastano. Sui minori, il position stand ISSN 2017 riporta che non esiste evidenza scientifica secondo cui bambini o adolescenti non dovrebbero assumerla, e cita studi a breve e lungo termine senza rischi rilevati a dosi raccomandate sotto i 18 anni; restano comunque scelte che vanno discusse con un pediatra o un medico dello sport, non decise da soli. Chi ha già una malattia renale dovrebbe parlarne prima con un medico, per prudenza clinica.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Il Panel EFSA ha concluso che un nesso causale tra supplementazione di creatina e miglioramento della funzione cognitiva non è stato dimostrato, perché gli effetti osservati emergevano solo a dosi molto alte, 20 g al giorno, e non erano coerenti a dosi basse come 3 g al giorno. Se c'è tempo, seconda domanda dal quiz del Recap, qual è l'unico effetto collaterale riportato con costanza in letteratura? (L'aumento di peso corporeo, legato soprattutto a ritenzione di liquidi nei primi giorni, circa 0,5-1,0 litri.)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creatina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corpo la produce già, e il muscolo ne conserva il 95%</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918204" y="1737208"/>
            <a:ext cx="21513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dà energia 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muscolo nei primi dieci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secondi?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cos'è, e dove sta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rigenera l'energia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e cosa mostra la ricerca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Sicurezza e cautele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Che cos'è, e dove sta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Non un ormone né uno steroide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STA LA CREATINA NEL CORPO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 muscolo scheletrico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resto in cervello e testicoli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su 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molecole come fosfocreatina</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terzo restante è creatina libera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mmol per kg di muscolo secco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pool tipico in una persona di 70 kg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PUNTO DI PARTENZA CAMBIA CON LA DIETA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 carne e pesce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STORE DI PARTENZA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120 mmol/kg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ARRIVA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da carne e pesce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Dieta vegetariana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STORE DI PARTENZA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90-110 mmol/kg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ARRIVA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Niente creatina preformata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punto di partenza dipende anche da cosa si mangia.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Come rigenera l'energia</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Fosfocreatina, ATP e uno shuttle energetico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FOSFATO ALL'ATP, QUASI ALL'ISTANTE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Creatina chinasi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l'enzima che li lega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Sforzo anaerobico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sotto i 30-60 secondi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Creatina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legata a un fosfato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Fosfocreatina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riserva pronta all'uso</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ATP rigenerato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energia per la contrazione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345686" y="2106016"/>
            <a:ext cx="27560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in una maratona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creatina conta meno?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Quanto, e cosa mostra la ricerca</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strade per lo stesso punto di arrivo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PROTOCOLLO DI CARICO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Negli studi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a:t>
            </a:r>
            <a:pPr indent="0" marL="0">
              <a:buNone/>
            </a:pPr>
            <a:r>
              <a:rPr lang="en-US" sz="1600" b="1" dirty="0">
                <a:solidFill>
                  <a:schemeClr val="bg1"/>
                </a:solidFill>
                <a:latin typeface="+mj-lt" pitchFamily="34" charset="0"/>
                <a:ea typeface="+mj-lt" pitchFamily="34" charset="-122"/>
                <a:cs typeface="+mj-lt" pitchFamily="34" charset="-120"/>
              </a:rPr>
              <a:t> g/giorno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5-7 giorni, saturazione rapida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MANTENIMENTO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Negli studi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3-5</a:t>
            </a:r>
            <a:pPr indent="0" marL="0">
              <a:buNone/>
            </a:pPr>
            <a:r>
              <a:rPr lang="en-US" sz="1600" b="1" dirty="0">
                <a:solidFill>
                  <a:schemeClr val="bg1"/>
                </a:solidFill>
                <a:latin typeface="+mj-lt" pitchFamily="34" charset="0"/>
                <a:ea typeface="+mj-lt" pitchFamily="34" charset="-122"/>
                <a:cs typeface="+mj-lt" pitchFamily="34" charset="-120"/>
              </a:rPr>
              <a:t> g/giorno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Dopo il carico, store saturi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PROTOCOLLO LENTO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Negli studi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g/giorno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Circa 28 giorni, stessa saturazione</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 L'ISSN 2017 È L'INTEGRATORE ERGOGENICO PIÙ EFFICACE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guadagno medio di performance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esercizio ripetuto ad alta intensità</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risponde poco al carico classico</a:t>
            </a:r>
            <a:pPr indent="0" marL="0">
              <a:lnSpc>
                <a:spcPct val="120000"/>
              </a:lnSpc>
              <a:buNone/>
            </a:pPr>
            <a:r>
              <a:rPr lang="en-US" sz="1500" dirty="0">
                <a:solidFill>
                  <a:schemeClr val="tx2"/>
                </a:solidFill>
                <a:latin typeface="+mn-lt" pitchFamily="34" charset="0"/>
                <a:ea typeface="+mn-lt" pitchFamily="34" charset="-122"/>
                <a:cs typeface="+mn-lt" pitchFamily="34" charset="-120"/>
              </a:rPr>
              <a:t>: chi parte con store già alti guadagna meno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forza relativa,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al solo allenamento (Wax et al., 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L'EFSA HA RICONOSCIUTO, E COSA 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EFSA 2011</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Claim autorizzato nell'UE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3 g al giorno per la performance in scatti ripetuti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EFSA 2016</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Claim autorizzato nell'UE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Forza negli over 55, con allenamento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EFSA 2024</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Nesso causale non dimostrato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Sulla funzione cognitiva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SULLA MEMORIA, DUE VALUTAZIONI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Revisione indipendente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RACCOGLIE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 studi RCT, 492 persone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TROVA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Memoria, velocità, attenzione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EFSA, 2024</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VALUTA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claim commerciale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CONCLUDE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Nesso causale non dimostrato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soglie di certezza diverse, non una contraddizione.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Sicurezza e cautele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Reni, acqua e quando serve un medico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SICUREZZA, QUELLO CHE GLI STUDI HANNO MISURATO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 kg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nella prima settimana di carico</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soprattutto acqua nel muscolo, non grasso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crampi e problemi da calore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alcuni studi su atleti universitari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Nessuna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evidenza persuasiva di danno renale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persone sane o in popolazioni cliniche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DOVE SERVE UN MEDICO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Questo Recap non sostituisce il parere di un medico.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Riporta cosa mostrano gli studi su gruppi di persone,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un consiglio per il tuo caso</a:t>
            </a:r>
            <a:pPr indent="0" marL="0">
              <a:lnSpc>
                <a:spcPct val="125000"/>
              </a:lnSpc>
              <a:buNone/>
            </a:pPr>
            <a:r>
              <a:rPr lang="en-US" sz="1750" dirty="0">
                <a:solidFill>
                  <a:srgbClr val="D8D6CF"/>
                </a:solidFill>
                <a:latin typeface="+mn-lt" pitchFamily="34" charset="0"/>
                <a:ea typeface="+mn-lt" pitchFamily="34" charset="-122"/>
                <a:cs typeface="+mn-lt" pitchFamily="34" charset="-120"/>
              </a:rPr>
              <a:t>. Sotto i 18 anni, in gravidanza o allattamento, con una malattia renale o assumendo farmaci, sono scelte da discutere con un medico,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decise da soli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ha concluso l'EFSA nel 2024 su creatina e memoria?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Non ha trovato un nesso causale dimostrato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Ha confermato pienamente il nesso causale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Ha stabilito che la creatina danneggia la memoria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recaplica.com/it/scienza/creatina/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ISSN Position Stand · EFSA · Wax et al. · Syrotuik &amp; Bell · BMC Nephrology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Creatina: cos'è, come funziona e cosa dice davvero la ricerca — Recap</dc:title>
  <dc:subject>PptxGenJS Presentation</dc:subject>
  <dc:creator>Recaplica</dc:creator>
  <cp:lastModifiedBy>Recaplica</cp:lastModifiedBy>
  <cp:revision>1</cp:revision>
  <dcterms:created xsi:type="dcterms:W3CDTF">2026-09-29T17:01:09Z</dcterms:created>
  <dcterms:modified xsi:type="dcterms:W3CDTF">2026-09-29T17:01:09Z</dcterms:modified>
</cp:coreProperties>
</file>