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definizione: apprendere significa elaborare attivamente le informazioni per costruire conoscenza propria.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chi insegna: è chi apprende, secondo la voce Treccani «Apprendimento», a svolgere un ruolo attivo nella costruzione della propria conoscenza.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nomi, tre pezzi della stessa teoria: la costruzione individuale, quella sociale, e il sostegno che accompagna la scoperta.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stadio senso-motorio copre i primi due anni di vita, prima del preoperatorio, delle operazioni concrete e infine di quelle formali.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Entrambi condividono l'idea che chi apprende costruisca la propria conoscenza, ma partono da capi opposti: il singolo o il gruppo.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Vygotskij la definisce come la distanza tra ciò che il bambino riesce a fare da solo e ciò che riesce a fare con l'aiuto di un adulto.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Costruire attivamente non significa costruire a caso: entrambe le teorie pongono vincoli precisi al processo.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l'accomodamento: modifica lo schema per farlo combaciare con la realtà. Seconda domanda per la classe: cosa cambia, secondo Vygotskij, tra il livello interpersonale e quello intrapsicologico?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confronto con il metodo di studio efficace.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Costruttivismo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da Piaget a Vygotskij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45860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costruisce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conoscenza mentre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impara?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classe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SCRITTO QUESTA TEORIA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 Piaget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Neuchâtel 1896 - 1980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Descrive come la mente costruisce da sola la conoscenza, per assimilazione e accomodamento.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Vygotskij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Orša 1896 - Mosca 1934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nasce nello scambio sociale, poi diventa una capacità individuale.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Jerome Bruner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Tradizione costruttivista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la scoperta guidata, sostenuta dallo scaffolding di un adulto.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STADI DI PIAGET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Senso-motorio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0-2 anni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09397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1556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Preoperatorio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2-7 anni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Operazioni concrete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7-12 anni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Operazioni formali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stadio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PUNTI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da solo sul mondo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assimilazione, accomodamento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Vygotskij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nello scambio sociale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interiorizza segni culturali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Punti di partenza opposti, dentro lo stesso principio costruttivista.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ZONA DI SVILUPPO PROSSIMALE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solo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il bambino raggiunge senza aiuto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aiuto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il bambino raggiunge con una guida esperta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CHIARIMENTO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la conoscenza non è inventarla a piacere.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Piaget lo schema deve accomodarsi alla realtà, per Vygotskij il pensiero passa attraverso strumenti culturali condivisi: il costruttivismo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relativismo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meccanismo modifica uno schema quando non basta più?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Assimilazione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Accomodamento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Scaffolding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recaplica.com/it/scienza/costruttivismo-e-socio-costruttivismo/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GSI Berkeley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Costruttivismo: cos'è nell'apprendimento, tra Piaget e Vygotskij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