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per lo più elettroni, che si muove lungo un conduttore spinto da una differenza di potenziale chiamata tensione. Oggi vediamo le tre grandezze in gioco, due secoli di scoperte, la sfida fra corrente continua e alternata, e perché è una forza che va rispettata.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elettriche, per lo più elettroni, che si muove lungo un materiale conduttore. Il movimento non è casuale: è spinto da una differenza di potenziale elettrico tra due punti del circuito, quella che chiamiamo tensione, o voltaggio. Più la tensione è alta, più forte è la spinta; quanta carica riesce davvero a scorrere dipende anche dalla resistenza che il materiale oppone al passaggio.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Tensione, corrente e resistenza sono tre grandezze diverse, e confonderle è l'errore più comune: la tensione è la spinta, la corrente è quanta carica scorre, la resistenza è l'ostacolo che quella carica incontra. Si misurano in volt, in ampere e in ohm. Più la tensione è alta, più forte è la spinta; quanta carica riesce a passare dipende anche dalla resistenza del materiale.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circuito elettrico ha sempre tre componenti: i fili che portano la corrente, un generatore (una pila, una centrale) che fornisce la tensione, e un utilizzatore (una lampadina, un motore) che trasforma la corrente in un lavoro utile, cioè luce, calore o movimento. I componenti possono essere collegati in serie, uno dopo l'altro sullo stesso percorso, oppure in parallelo, su percorsi distinti che condividono gli stessi due punti: la disposizione cambia come la corrente si distribuisce tra i vari elementi.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Attorno al 600 a.C. il filosofo greco Talete notò che l'ambra strofinata con la pelliccia attirava piccoli oggetti: un effetto elettrostatico, non ancora una corrente. Il nome viene da lì: nel 1600 il medico inglese William Gilbert coniò il termine «electric» a partire dalla parola greca per ambra, elektron. Per avere un flusso costante bisognò aspettare il 1800, l'anno della pila di Alessandro Volta. Nel 1879 Edison sviluppò una lampadina a incandescenza pratica, e nel 1893 Westinghouse vinse il contratto per illuminare l'Esposizione colombiana di Chicago e gran parte del progetto idroelettrico del Niagara: la corrente alternata era diventata 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corrente continua il flusso di cariche va sempre nella stessa direzione, come in una pila o in una batteria. Nella corrente alternata si inverte periodicamente, 50 o 60 volte al secondo a seconda del paese. La continua è semplice da immagazzinare; l'alternata si lascia trasformare a tensioni molto alte per la trasmissione a lunga distanza, con perdite ridotte, e poi riportare a tensioni basse per l'uso domestico. È per questo che la batteria del telefono lavora in continua ma la presa a muro dà alternata, e ogni caricabatterie contiene un piccolo trasformatore-raddrizzatore.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percezione comune lega il pericolo al voltaggio alto, ma le fonti sulla sicurezza elettrica sono chiare: è la corrente che riesce ad attraversare il corpo, misurata in milliampere, a determinare il danno fisiologico. La resistenza della pelle, attorno ai 100.000 ohm, offre una certa protezione contro le correnti più deboli; ma sotto la pelle la resistenza del corpo scende anche a soli 300 ohm, e una ferita elimina gran parte di quella barriera naturale.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soglie indicative sono note: a circa 1 milliampere lo stimolo è appena percepibile; fino a 16 mA una persona riesce ancora a staccarsi volontariamente dal contatto; a 20 mA compare la paralisi muscolare; attorno a 100 mA, un decimo di ampere, il cuore può entrare in fibrillazione ventricolare e portare alla morte in pochi secondi; a 2 ampere si arriva all'arresto cardiaco completo. Per confronto, i normali interruttori salvavita domestici scattano a 15-20 ampere, circa mille volte sopra il livello già sufficiente a paralizzare i muscoli respiratori: sono pensati per prevenire incendi, non per proteggere una persona a contatto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corrente elettrica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cos'è, come funziona e perché va rispettata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105709" y="2106016"/>
            <a:ext cx="19178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spinge le cariche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 un filo?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Tensione, corrente, resistenza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secoli di scoperte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delle correnti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impatto quotidiano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SPINTA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Tensione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differenza di potenziale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FLUSSO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Corrente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ampere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Quanta carica scorre nel tempo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L'OSTACOLO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Quanto il materiale si oppone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CIRCUITO, SEMPRE TRE PEZZI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percorso della corrente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Portano la corrente da un capo all'altro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generatore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pila, una centrale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Fornisce la tensione che spinge le cariche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L'utilizzatore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lampadina, un motore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Trasforma la corrente in un lavoro utile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PRIMA SCINTILLA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conia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lampadina di Edison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Talete e l'ambra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pila di Volta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l'alternata è lo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CONTINUA CONTRO ALTERNATA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Continua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la stessa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Pile e pannelli solari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Alternata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inverte, 50 o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rete elettrica di casa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L'alternata si trasforma facilmente, e viaggia lontano con poche perdite.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voltaggio a uccidere.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fare danno è la corrente che attraversa il corpo, misurata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voltaggio conta solo perché, insieme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resistenza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corpo, decide quanta corrente riesce a passare.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SOGLIE NEL CORPO UMANO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stimolo è appena avvertibile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paralisi muscolare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un rischio se coinvolge i muscoli respiratori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cuore può fermarsi in pochi secondi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recaplica.com/it/scienza/corrente-elettrica-come-funziona/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Corrente elettrica: cos'è e come funziona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