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è la corrente della psicologia che studia solo il comportamento osservabile, non i pensieri o le emozioni che restano nascosti dentro la mente. Nasce nel 1913 con un saggio di John B. Watson. Oggi vediamo le sue premesse, il manifesto di Watson, chi lo sviluppa dopo di lui e come se ne parla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dati raccolti chiedendo alle persone di descrivere i propri pensieri non erano riproducibili da un laboratorio all'altro. Watson voleva per la psicologia lo stesso tipo di dati verificabili delle altre scienze sperimentali.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studia solo il comportamento osservabile, lo spiega con lo schema stimolo-risposta e lascia fuori l'introspezione, perché i suoi risultati non erano riproducibili in laboratori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pubblica il saggio nel 1913, su Psychological Review. Chiede una psicologia oggettiva e sperimentale, con l'obiettivo dichiarato di prevedere e controllare il comportamento; e non traccia una linea di confine netta tra il comportamento umano e quello animale.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nasce nel 1849 e muore nel 1936; Edward Thorndike nasce nel 1874 e muore nel 1949. Il loro lavoro sui riflessi e sull'apprendimento entra nella storia del comportamentismo insieme al saggio che Watson pubblica nel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descrive i riflessi condizionati con lo schema stimolo-risposta, il campanello che fa salivare il cane anche senza cibo. Thorndike formula la legge dell'effetto, sull'apprendimento per prove ed errori. Skinner chiama la propria versione "comportamentismo radicale": estende il rifiuto dei processi interni anche a quelli fisiologici.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metodologico di Watson considera i processi interni scientificamente inaccessibili, non inesistenti. Il radicale di Skinner estende il rifiuto anche ai processi fisiologici e li giudica non rilevanti per prevedere e controllare il comportamento, non inesistenti.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in nessuna delle sue due versioni, nega che pensieri ed emozioni esistano. Il metodologico li considera fuori dalla portata degli strumenti scientifici; il radicale di Skinner li considera non necessari per prevedere e controllare il comportamento.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Aumenta di frequenza: per Skinner un operante seguito da un rinforzo diventa più frequente. È il meccanismo su cui si basa il condizionamento operante.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Cambia solo cosa conta per prevedere e controllare il comportamento, non l'esistenza dei pensieri. Seconda domanda dal quiz, se c'è tempo: in che anno Watson pubblica il saggio manifesto del comportamentismo? (1913, "Psychology as the Behaviorist Views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Comportamentismo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sostiene, e da dove nasce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755955" y="2474824"/>
            <a:ext cx="38518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escludere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l'introspezione dalla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scienza?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premesse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 e il manifesto del 1913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letture, metodologica e radicale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premesse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studia, e come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PROGRAMMA DEL COMPORTAMENTISMO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Esterno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ciò che si vede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ciò che accade nella mente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schema esplicativo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comportamento si spiega con lo stimolo che lo precede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Fuori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l'introspezione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risultati non verificabili da un laboratorio all'altro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Watson e il manifesto del 1913</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L'articolo che apre il movimento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IL SAGGIO DI WATSON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Scienza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oggettiva e sperimentale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branca delle scienze naturali, come le altre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Scopo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prevedere e controllare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descrivere la coscienza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introspezione ammessa</a:t>
            </a:r>
            <a:pPr indent="0" marL="0">
              <a:lnSpc>
                <a:spcPct val="120000"/>
              </a:lnSpc>
              <a:buNone/>
            </a:pPr>
            <a:r>
              <a:rPr lang="en-US" sz="1500" dirty="0">
                <a:solidFill>
                  <a:schemeClr val="tx2"/>
                </a:solidFill>
                <a:latin typeface="+mn-lt" pitchFamily="34" charset="0"/>
                <a:ea typeface="+mn-lt" pitchFamily="34" charset="-122"/>
                <a:cs typeface="+mn-lt" pitchFamily="34" charset="-120"/>
              </a:rPr>
              <a:t>: i resoconti soggettivi non bastano a fondare la scienza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Pavlov, Thorndike, Skinner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sviluppa il programma di Watson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DEL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Ivan Pavlov</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Edward Thorndike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pubblica il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RIFLESSO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Riflessi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campanello che fa salivare anche senza cibo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PROVA ED ERRORE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Legge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Dell'effetto, una conseguenza soddisfacente rinforza il comportamento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PIÙ RADICALE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Radicale</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i processi fisiologici interni escono dalla scienza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Due letture, metodologica e radicale</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cambia, e cosa resta uguale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LETTURE DEL COMPORTAMENTISMO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Metodologico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Inaccessibili alla scienza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solo esclusa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Radicale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i fisiologici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non rilevante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sposta il confine fino ai processi fisiologici.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comportamentismo non dice che la mente non esiste.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versione metodologica considera i pensieri semplicemente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fuori dalla portata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strumenti scientifici; quella radicale di Skinner li giudica non necessari per prevedere e controllare il comportamento,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inesistenti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73802" y="2474824"/>
            <a:ext cx="25855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a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comportamento premiato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spesso?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Metodologico o radicale, cosa cambia davvero?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metodologico nega che esistano i pensieri, il radicale 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Nessuno dei due li nega, cambia cosa conta per la scienza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Sono due nomi diversi per la stessa identica teoria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recaplica.com/it/scienza/comportamentismo/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Comportamentismo: cosa sostiene e da dove nasce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