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birra nasce da quattro ingredienti, acqua, malto d'orzo, luppolo e lievito, lavorati in quattro fasi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malto d'orzo, cioè orzo fatto germinare e poi essiccato. Il chicco crudo non ha gli enzimi necessari a trasformare l'amido in zucchero fermentabile.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la germinazione l'orzo produce gli enzimi che serviranno nell'ammostamento, poi l'essiccazione blocca la germinazione, la temperatura raggiunta decide se il malto sarà chiaro o tostato.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alfa acidi del luppolo, contenuti nella lupulina, sono quasi insolubili in acqua a crudo, solo la bollitura li isomerizza rendendoli solubili e amari.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ale fermentano in superficie con esteri e fenoli, note fruttate o speziate, le lager fermentano sul fondo, più a freddo, con un gusto più pulito, poi maturano settimane vicino allo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lambic il mosto raffreddato in vasche aperte, il coolship, viene colonizzato da microrganismi dell'aria e delle botti, senza nessun lievito selezionato aggiunto apposta, in un processo che dura da uno a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del 1516 limitava gli ingredienti a orzo, luppolo e acqua, il lievito arrivò nella legge solo a fine Seicento, dopo la sua scoperta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seconda opzione, il mosto viene colonizzato da microrganismi selvatici senza colture aggiunte, in un processo che dura da uno a tre anni. Seconda domanda per la classe, quale altra bevanda fermentata conoscete che non usa un lievito aggiunto apposta?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fasi, maltazione, ammostamento, bollitura e fermentazione, decidono insieme il tipo di birra che finisce nel bicchiere.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la birra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chicco d'orzo al bicchiere,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EQUIVOCO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5573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l'orzo per fare la birra?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MALTAZIONE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 tre giorni in acqua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Sei-dieci giorni, nascono gli enzimi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Essiccazione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decide il colore del malto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MOSTO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utilizzo massimo del luppolo in birrificio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resa degli alfa acidi in bollitura raramente supera questa soglia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 acidi nei luppoli più amari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2,5% delle varietà più aromatiche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DECIDE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ceppo di lievito decide lo stile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microrganismi selvatici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settimane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 dominano fino al 3°-4° mese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l'acidificazione lattica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decreto del 1516 non conosceva il lievito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non era ancora stato scoperto scientificamente, e il nome Reinheitsgebot fu coniato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particolare la fermentazione del lambic?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 un lievito selezionato ad alta temperatura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innescata da microrganismi selvatici dell'aria e delle botti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Dura poche ore in vasche chiuse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recaplica.com/it/scienza/come-si-produce-la-birra/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la birra, dal malto alla fermentazione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