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vino nasce dalla fermentazione alcolica del mosto d'uva: i lieviti trasformano gli zuccheri in etanolo e anidride carbonica. Prima c'è la pigiatura e la diraspatura, poi la fermentazione, per i rossi la macerazione con le bucce, infine l'affinamento e l'imbottigliamento. Oggi vediamo ogni tappa.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sta (solo) nell'uva. Sta in quanto tempo il mosto resta a contatto con le bucce: è la macerazione a cedere colore e tannini al vino rosso. Lo vediamo più avanti, ma tenetelo 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vinificazione comincia con la vendemmia, la raccolta dell'uva matura. Segue la pigiatura, che rompe gli acini e rompe le membrane cellulari delle bucce, facilitando la diffusione dei succhi: è qui che i lieviti entrano in contatto col mosto. La diraspatura separa gli acini dai raspi, i gambi legnosi del grappolo. In cantina le due operazioni si fanno spesso insieme, con una macchina chiamata pigiadiraspatrice.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 la fermentazione alcolica può avvenire in due modi: spontaneamente, a opera dei lieviti naturalmente presenti sulla buccia dell'uva, nel mosto e in cantina, oppure per inoculazione, aggiungendo lieviti selezionati prima o durante la fermentazione. Tra i mezzi ammessi per favorire, rallentare o fermare la fermentazione, il Codice enologico cita anche il controllo della temperatura in base al vino che si vuole ottenere.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l'OIV, una bevanda è vino solo se raggiunge una gradazione alcolica effettiva di almeno 8,5% vol, con una deroga fino al 7% vol per climi, terroir o vitigni particolari. L'Encyclopaedia Britannica elenca nove fasi del processo: vendemmia, pigiatura, separazione del succo, trattamento del mosto, fermentazione, trattamenti post-fermentazione, chiarificazione, affinamento e imbottigliamento.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vino rosso il mosto macera insieme alle bucce, le vinacce, che cedono colore e tannini. Nel vino bianco il succo si separa dalle bucce quasi subito, e il vino resta chiaro. È il contatto con le bucce a fare la differenza, non solo il colore dell'uva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macerazione, nel rosso avviene la svinatura, cioè la separazione del vino dalle parti solide; le vinacce rimaste vengono torchiate per recuperare il liquido residuo. Nel bianco il succo si separa dalle bucce fin dall'inizio, quindi la macerazione è ridotta al minimo o assente.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dopo la svinatura il vino si stocca in botti, barrique o contenitori d'acciaio inossidabile per l'affinamento. Britannica aggiunge cosa succede nel legno: l'ossigeno entra piano, un po' di acqua e alcol evaporano, l'acidità cala e si formano composti che arricchiscono aroma e sapore. Il processo può durare da mesi a diversi anni, a seconda del risultato cercato.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il vino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vendemmia alla bottiglia, la vinificazione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6453" y="2106016"/>
            <a:ext cx="1620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vino rosso è rosso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il vino bianco 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fermentazione alcolica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 o bianco: la macerazione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Affinamento e imbottigliamento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 PRONTO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Pigiadiraspatrice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le due operazioni insieme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Vendemmia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raccoglie l'uva matura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Pigiatura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acini si rompono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Diraspatura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il mosto dai raspi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 AMMESSE DALL'OIV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Spontanea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Quelli già su bucce e cantina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Inoculata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Ceppi selezionati, aggiunti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prevedibile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Fermentazione spontanea o inoculata, l'OIV le ammette entrambe.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GLI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8,5% vol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minima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perché una bevanda si chiami vino, con deroga al 7% per vigne particolari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del processo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vendemmia a imbottigliamento, secondo Britannica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la macerazione a dare colore al vino.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che il mosto passa insieme alle bucce, cioè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il fattore decisivo. Separando il succo dalle bucce subito dopo la pigiatura, anche un'uva scura può dare un vino chiaro.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UVA, DUE LAVORAZIONI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BUCCE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a contatto, macerano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Svinatura e torchiatura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Bianco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SUCCO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dalle bucce subito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MACERAZIONE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Poca o nessuna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vitigno conta meno del tempo a contatto con le bucce.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 E BARRIQUE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L'ossigeno entra piano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CONTENITORI INOX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Acciaio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ermetico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Aromi del frutto protetti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tempo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acidità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formano aromi nuovi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recaplica.com/it/scienza/come-si-produce-il-vino/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OIV · Treccani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il vino: la vinificazione, dall'uva alla bottiglia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