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temporale nasce quando aria calda e umida vicina al suolo viene spinta verso l'alto, incontra instabilità atmosferica e continua a salire fino a formare un cumulonembo. Vediamo che cosa serve per farlo nascere, come cambia nel giro di un'ora e perché alcuni temporali durano molto più degli altri.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è lui stesso a spegnersi. La pioggia che il temporale produce crea un downdraft, una corrente che scende, e quando il downdraft diventa più forte dell'updraft che alimentava la nube, taglia fuori l'aria calda e umida che lo teneva in vita. Il processo completo dura in media circa un'ora.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temporale nasce quando aria calda e umida in bassa quota viene spinta verso l'alto, per il riscaldamento solare del suolo, lungo un fronte, sopra un rilievo o per la convergenza di venti. Se l'atmosfera intorno è instabile, l'aria continua a salire perché resta più calda e leggera dell'ambiente circostante, ed è così che il ciclo dell'acqua alimenta la crescita del cumulo.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Nello sviluppo il cumulo cresce fino a circa 6 km, con poca o nessuna pioggia. Nella maturità, la fase più pericolosa, la nube raggiunge 12-18 km (12-15 km alle nostre latitudini d'estate) e updraft e downdraft coesistono, con grandine, fulmini frequenti, vento forte e possibili tornado. Nella dissipazione il downdraft prevale e il gust front taglia fuori l'aria calda che alimentava la nube.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cella singola dura in media 30-60 minuti, secondo il National Weather Service. Alcuni temporali, invece di dissiparsi, diventano autorigeneranti (a V): si riformano nello stesso settore grazie a un apporto costante di aria calda e umida, spesso dal mare, scaricando piogge persistenti e molto intense.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supercella contiene un updraft che ruota attorno a un asse verticale, il mesociclone, per effetto del wind shear, cioè un vento che cambia direzione o velocità con la quota. Questa rotazione le permette di superare i meccanismi che di solito spengono un temporale comune, ed è il tipo più associato a grandine, vento forte e ai tornado più violenti; per approfondire come nasce un vortice del genere c'è il recap su come si forma una tromba d'aria.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definizione tecnica del NOAA Storm Prediction Center non parla di dimensioni ma di rotazione: una supercella è tale perché il suo updraft ruota, non perché è più grande o più forte di un temporale comune.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fulmini nascono dalle cariche elettriche che l'aria in movimento accumula scorrendo dentro la nube. Il downburst si forma quando le gocce di pioggia, cadendo, trascinano con sé l'aria circostante, creando raffiche di vento verso il basso. I tornado sono associati soprattutto alle supercelle, per via del mesociclone rotante. Alcuni temporali, invece di dissiparsi, si rigenerano nello stesso settore per un apporto costante di aria calda e umida, spesso dal mare, scaricando piogge persistenti e molto intense.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il suono viaggia molto più lentamente della luce. Il lampo arriva all'occhio quasi all'istante, mentre il boato del tuono, che ha la stessa origine elettrica, impiega più tempo a percorrere la stessa distanza fino all'orecchio.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prima. Se c'è tempo, seconda domanda dal quiz del recap: in quale fase updraft e downdraft convivono, ed è la più pericolosa? (Risposta: maturità.)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si formano i temporali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Dall'aria calda al fulmine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CHIEDIAMOCELO</a:t>
            </a:r>
            <a:endParaRPr lang="en-US" sz="1300" dirty="0"/>
          </a:p>
        </p:txBody>
      </p:sp>
      <p:sp>
        <p:nvSpPr>
          <p:cNvPr id="3" name="Shape 1"/>
          <p:cNvSpPr/>
          <p:nvPr/>
        </p:nvSpPr>
        <p:spPr>
          <a:xfrm>
            <a:off x="503936" y="3212440"/>
            <a:ext cx="179821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temporale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ordinario muore entro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un'ora?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serve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Un'ora di vita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cella alla supercella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fase più pericolosa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Che cosa serve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Aria calda, umidità, un innesco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INGREDIENTI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Aria calda e umida</a:t>
            </a:r>
            <a:endParaRPr lang="en-US" sz="18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bassa quota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Sale perché è più leggera dell'aria fredda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Instabilità atmosferica</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Nell'aria circostante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L'aria continua a salire finché resta più calda dell'ambiente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Un sollevamento</a:t>
            </a:r>
            <a:endParaRPr lang="en-US" sz="20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L'innesco iniziale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Riscaldamento del suolo, un fronte, l'orografia o venti che convergono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Un'ora di vita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Sviluppo, maturità, dissipazione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CUMULO CRESCE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Sviluppo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quasi nessuna pioggia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GRANDINE E FULMINI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Maturità</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12-18</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updraft e downdraft insieme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NUBE SI ASSOTTIGLIA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Dissipazione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30-60</a:t>
            </a:r>
            <a:pPr indent="0" marL="0">
              <a:buNone/>
            </a:pPr>
            <a:r>
              <a:rPr lang="en-US" sz="1600" b="1" dirty="0">
                <a:solidFill>
                  <a:schemeClr val="accent1"/>
                </a:solidFill>
                <a:latin typeface="+mj-lt" pitchFamily="34" charset="0"/>
                <a:ea typeface="+mj-lt" pitchFamily="34" charset="-122"/>
                <a:cs typeface="+mj-lt" pitchFamily="34" charset="-120"/>
              </a:rPr>
              <a:t> min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durata totale, poi vince il downdraft</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CICLO BREVE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minuti</a:t>
            </a:r>
            <a:pPr indent="0" marL="0">
              <a:lnSpc>
                <a:spcPct val="120000"/>
              </a:lnSpc>
              <a:buNone/>
            </a:pPr>
            <a:r>
              <a:rPr lang="en-US" sz="1500" dirty="0">
                <a:solidFill>
                  <a:schemeClr val="tx2"/>
                </a:solidFill>
                <a:latin typeface="+mn-lt" pitchFamily="34" charset="0"/>
                <a:ea typeface="+mn-lt" pitchFamily="34" charset="-122"/>
                <a:cs typeface="+mn-lt" pitchFamily="34" charset="-120"/>
              </a:rPr>
              <a:t>: vita di una cella temporalesca singola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chilometri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altezza della nube nella fase matura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 V</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forma</a:t>
            </a:r>
            <a:pPr indent="0" marL="0">
              <a:lnSpc>
                <a:spcPct val="120000"/>
              </a:lnSpc>
              <a:buNone/>
            </a:pPr>
            <a:r>
              <a:rPr lang="en-US" sz="1500" dirty="0">
                <a:solidFill>
                  <a:schemeClr val="tx2"/>
                </a:solidFill>
                <a:latin typeface="+mn-lt" pitchFamily="34" charset="0"/>
                <a:ea typeface="+mn-lt" pitchFamily="34" charset="-122"/>
                <a:cs typeface="+mn-lt" pitchFamily="34" charset="-120"/>
              </a:rPr>
              <a:t>: alcuni temporali si autorigenerano nello stesso settore, con piogge persistenti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Dalla cella alla supercella</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alcuni durano molto di più</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TEMPORALE COMUNE O SUPERCELLA?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Temporale comune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UPDRAFT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ruota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spegne da solo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Supercella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UPDRAFT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Ruota, è un mesociclone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Resiste più a lungo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distinguere la supercella è la rotazione dell'updraft.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Una supercella non è solo un temporale enorme.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suo updraft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ruota</a:t>
            </a:r>
            <a:pPr indent="0" marL="0">
              <a:lnSpc>
                <a:spcPct val="125000"/>
              </a:lnSpc>
              <a:buNone/>
            </a:pPr>
            <a:r>
              <a:rPr lang="en-US" sz="1750" dirty="0">
                <a:solidFill>
                  <a:srgbClr val="D8D6CF"/>
                </a:solidFill>
                <a:latin typeface="+mn-lt" pitchFamily="34" charset="0"/>
                <a:ea typeface="+mn-lt" pitchFamily="34" charset="-122"/>
                <a:cs typeface="+mn-lt" pitchFamily="34" charset="-120"/>
              </a:rPr>
              <a:t> attorno a un asse verticale,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mesociclone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generato dal wind shear.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fase più pericolosa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Fulmini, grandine, vento, tornado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FENOMENI DELLA FASE MATURA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Fulmini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Cariche elettriche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L'aria in movimento nella nube le accumula, poi si scaricano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Grandine e vento forte</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Downburst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pioggia trascina con sé l'aria verso il basso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Tornado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Soprattutto nelle supercelle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Legati al mesociclone rotante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CHIEDIAMOCELO</a:t>
            </a:r>
            <a:endParaRPr lang="en-US" sz="1300" dirty="0"/>
          </a:p>
        </p:txBody>
      </p:sp>
      <p:sp>
        <p:nvSpPr>
          <p:cNvPr id="3" name="Shape 1"/>
          <p:cNvSpPr/>
          <p:nvPr/>
        </p:nvSpPr>
        <p:spPr>
          <a:xfrm>
            <a:off x="3315259" y="2843632"/>
            <a:ext cx="223128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si sente il tuono dopo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aver visto il lampo?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il metallo non attira i fulmini?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a decidere dove cade un fulmine sono altezza, forma appuntita e isolamento, non il metallo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il metallo respinge le cariche elettriche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i fulmini colpiscono sempre il punto più basso disponibile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recaplica.com/it/scienza/come-si-formano-i-temporali/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National Weather Service · UCAR · Storm Prediction Center · Aeronautica Militare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si formano i temporali: dall'aria calda al fulmine — Recap</dc:title>
  <dc:subject>PptxGenJS Presentation</dc:subject>
  <dc:creator>Recaplica</dc:creator>
  <cp:lastModifiedBy>Recaplica</cp:lastModifiedBy>
  <cp:revision>1</cp:revision>
  <dcterms:created xsi:type="dcterms:W3CDTF">2026-09-29T17:01:09Z</dcterms:created>
  <dcterms:modified xsi:type="dcterms:W3CDTF">2026-09-29T17:01:09Z</dcterms:modified>
</cp:coreProperties>
</file>