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cellula è l'unità più piccola in grado di vivere: ogni essere vivente è fatto di cellule, da una sola (i batteri) a decine di migliaia di miliardi (noi). Oggi vediamo perché si chiama così, com'è fatta dentro, i due grandi modelli di cellula e da dove vengono le cellule nuove.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Robert Hooke, nel 1665, osservando una fetta di sughero al microscopio vide tante piccole celle che gli ricordarono le stanze dei monaci, e le chiamò cellulae. Le cellule viventi furono osservate poco dopo da Antoni van Leeuwenhoek.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batterio è una cellula che fa tutto da sé. Un corpo umano, invece, è una metropoli di circa 37.000 miliardi di cellule, ognuna con una specializzazione: cellule muscolari che si contraggono, neuroni che trasmettono segnali, globuli rossi che consegnano ossigeno.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falso mito dice che le cellule si vedono solo col microscopio, senza eccezioni. Quasi tutte sono microscopiche, ma esistono eccezioni notevoli: il tuorlo di un uovo di gallina è un'unica cellula gigante, e alcuni neuroni hanno prolungamenti lunghi fino a un metro.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membrana è un doppio strato di grassi (fosfolipidi) punteggiato di proteine: non un muro, una dogana selettiva che lascia entrare nutrienti e ossigeno, fa uscire le scorie e blocca gli intrusi. Nel citoplasma avvengono migliaia di reazioni chimiche al secondo. Il nucleo custodisce il DNA, il manuale di istruzioni completo per costruire e far funzionare l'intero organismo.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volta che serve una proteina, la cellula copia la pagina giusta del manuale custodito nel nucleo e la manda in produzione. I ribosomi sono le catene di montaggio, assemblano le proteine leggendo le istruzioni copiate dal DNA; il reticolo endoplasmatico le rifinisce e produce i grassi; l'apparato di Golgi impacchetta e spedisce le molecole. Chiudono il giro i lisosomi, il centro di riciclo che demolisce ciò che non 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corri, i muscoli chiedono energia. Sono i mitocondri delle cellule muscolari a fornirla: bruciano il glucosio dei carboidrati che hai mangiato con l'ossigeno che respiri e producono ATP, la moneta energetica che alimenta ogni attività della cellula. Il fiatone è la logistica che accelera le consegne di ossigeno alle centrali.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eucarioti sono fino a mille volte più voluminosi e organizzati in compartimenti: il nucleo protegge il DNA e ogni organello ha la sua membrana. Il monolocale è velocissimo da replicare, la fabbrica può permettersi la specializzazione. E attenzione all'errore classico: i procarioti sono in genere molto più piccoli, non più grandi.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cellule vegetali hanno tutto ciò che hanno le animali, più tre dotazioni esclusive. Il grande vacuolo centrale pieno d'acqua mantiene la cellula turgida. E attenzione al falso mito dei cloroplasti al posto dei mitocondri: la cellula vegetale ha entrambi. I cloroplasti catturano l'energia del sole con la fotosintesi, i mitocondri la incassano bruciando il glucosio, due impianti diversi della stessa fabbrica.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cellule muoiono e si rinnovano continuamente: quelle dell'intestino vivono pochi giorni, i globuli rossi circa 120, mentre gran parte dei neuroni ci accompagna tutta la vita. I globuli rossi maturi sono privi di nucleo: lo espellono per fare più spazio all'emoglobina che trasporta l'ossigeno, e vivono circa 120 giorni proprio perché non possono ripararsi. Il corpo sostituisce miliardi di cellule ogni giorno tramite la divisione cellulare.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uno dei pilastri della teoria cellulare: ogni cellula nasce dalla divisione di una cellula preesistente, e la generazione spontanea fu smentita definitivamente da Pasteur nell'Ottocento. Il rinnovo passa per un processo preciso e coreografato, la mitosi, che copia il DNA e lo distribuisce equamente alle due cellule figlie.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A. La membrana è un confine selettivo, una dogana: lascia passare nutrienti e ossigeno in entrata, scorie in uscita, e blocca ciò che non deve entrare. L'energia la fanno i mitocondri, il DNA sta nel nucleo. Se c'è tempo, seconda domanda dal quiz del Recap: quali strutture ha una cellula vegetale ma non una animale? (Parete cellulare e cloroplasti, più il grande vacuolo centrale.)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cellula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mattone di tutto ciò che vive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TUTTO COMINCIA DA UN NOME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86415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si chiama proprio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cellula?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L'unità di base della vita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fabbrica in miniatura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architetture a confronto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da altre cellule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L'unità di base della vita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batterio solitario alla metropoli da 37.000 miliardi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VIVENTE È FATTO DI MENO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~37.000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cellule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un corpo umano adulto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1665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di Hooke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prime cellule, viste nel sughero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0,01-0,1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millimetri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taglia tipica, quasi sempre invisibile a occhio nudo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tuorlo d'uovo è un'unica cellula gigante.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Quasi tutte le cellule sono microscopiche, ma le eccezioni esistono, e alcuni neuroni hanno prolungamenti lunghi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un metro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fabbrica in miniatura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Membrana, citoplasma, nucleo e i reparti al lavoro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STRUTTURE CHE OGNI CELLULA POSSIEDE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Membrana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confine intelligente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Dogana selettiva, decide cosa entra e cosa esce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Citoplasma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L'officina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gel acquoso dove galleggiano gli organelli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L'archivio delle istruzioni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Custodisce il DNA, il manuale dell'organismo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CATENA DI MONTAGGIO DELLE PROTEINE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93044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Reticolo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rifinisce le proteine e produce i grassi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99303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Nucleo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copia l'istruzione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Ribosomi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assembla la proteina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Golgi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impacchetta e spedisce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40359" y="2843632"/>
            <a:ext cx="20334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quando corri ti viene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fiatone?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architetture a confronto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Procarioti contro eucarioti, animale contro vegetale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MODELLI DI BASE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Procarioti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DNA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Galleggia libero nel citoplasma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Batteri e archei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Eucarioti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DNA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Protetto dentro il nucleo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SONO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Animali, piante e funghi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differenza tra un monolocale-laboratorio e una fabbrica a reparti.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DOTAZIONI IN PIÙ DELLA CELLULA VEGETALE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L'impalcatura di cellulosa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Tiene in piedi le piante, senza scheletro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Cloroplasti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organelli verdi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Catturano la luce del sole e fabbricano glucosio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Vacuolo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riserva d'acqua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l'acqua manca, la pianta appassisce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da altre cellule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divisione, il rinnovo continuo e la teoria cellulare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CONSUMANO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Intestino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giorni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miliardi di cellule sostituite ogni giorno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SOSTITUISCONO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Globuli rossi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giorni circa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nucleo non possono ripararsi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RESTANO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Neuroni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la vita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 parte ci accompagna per sempre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TEORIA CELLULARE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cellula nasce dal nulla.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cellula nasce dalla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divisione di una cellula preesistente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La generazione spontanea fu smentita definitivamente da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Pasteur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nell'Ottocento.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funzione principale della membrana cellulare?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Controllare cosa entra e cosa esce dalla cellula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Produrre l'energia della cellula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Custodire il DNA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recaplica.com/it/scienza/cellula/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Annals of Human Biology · NIH/NHGRI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cellula: com'è fatta e come funziona — Recap</dc:title>
  <dc:subject>PptxGenJS Presentation</dc:subject>
  <dc:creator>Recaplica</dc:creator>
  <cp:lastModifiedBy>Recaplica</cp:lastModifiedBy>
  <cp:revision>1</cp:revision>
  <dcterms:created xsi:type="dcterms:W3CDTF">2026-09-29T17:01:08Z</dcterms:created>
  <dcterms:modified xsi:type="dcterms:W3CDTF">2026-09-29T17:01:08Z</dcterms:modified>
</cp:coreProperties>
</file>