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perché la digestione a volte rallenta o si blocca, cosa dicono le fonti mediche sulle cause e quali rimedi hanno un fondamento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NIDDK chiama il problema dispepsia, con cause che spaziano dal dialogo intestino-cervello ai farmaci comuni fino alle infezioni.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sintomi elencati dal NIDDK e da Cleveland Clinic: dolore o bruciore nella parte alta dell'addome, sazietà precoce, pienezza sgradevole, gonfiore, nausea, eruttazioni.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famiglie di cause secondo il NIDDK: funzionale (legata anche a stress e ansia), farmacologica (FANS, ferro, antibiotici, corticosteroidi), organica-infettiva (ulcere, gastrite,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distingue i due meccanismi: nel reflusso l'acido risale nell'esofago, nella dispepsia funzionale sono nervi intestinali ipersensibili a interpretare come dolore la digestione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Rimedi comportamentali secondo NHS: non coricarsi entro 3-4 ore dai pasti, sollevare la testa a letto. Farmaci da banco secondo Cleveland Clinic: quattro classi con meccanismi diversi. Segnali da riferire al medico secondo NHS e Cleveland Clinic: sangue nelle feci o nel vomito, difficoltà a deglutire, calo di peso involontario, vomito ricorrente.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più diffuso è che la cattiva digestione dipenda solo da cosa si mangia. Il NIDDK indica invece cause funzionali, farmacologiche e infettive: il cibo può peggiorare i sintomi, raramente ne è l'unica 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della meta-analisi pubblicata nel 2024 su Scientific Reports: prevalenza globale aggregata 8,4% (intervallo di confidenza 95% 7,4-9,5), più alta nelle donne (9,0%) che negli uomini (7,0%).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FANS, integratori di ferro, alcuni antibiotici, medicinali per l'osteoporosi e corticosteroidi, secondo il NIDDK. Seconda domanda per la classe: quali sono le tre famiglie di cause della dispepsia?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per i dettagli su cause, rimedi e fonti, il Recap completo è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Cattiva 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Sintomi, cause e rimedi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91235" y="2843632"/>
            <a:ext cx="189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digestione a volte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blocca?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clinico della cattiva digestione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SINTOMI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Dolore e bruciore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parte alta dell'addome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fastidio o un bruciore sopra lo stomaco, spesso legato ai pasti.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Sazietà precoce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si sente pieni prima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dopo poco cibo, o pienezza sgradevole oltre il dovuto.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Gonfiore e nausea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Gas, eruttazioni, nausea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Gonfiore, eruttazioni frequenti e senso di nausea.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Funzionale, farmacologica, organica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FAMIGLIE DI CAUSE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e cervello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la descrive come un problema di dialogo tra intestino e cervello.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Farmacologica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che possono causarla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FANS, integratori di ferro e altri farmaci comuni, secondo il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 e infettiva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Ulcere, gastrite, infezioni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ulcere peptiche e gastrite, secondo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Intestino, farmaci, cibo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precoce, gonfiore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Reflusso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che risale in 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Bruciore dietro lo sterno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diverse, anche se le fonti spesso le trattano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Abitudini, farmaci, quando serve il medico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sdraiarsi entro 3-4 ore dal pasto, secondo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DA BANCO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classi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Antiacidi, H2 blocker, PPI, procinetici.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DAL MEDICO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segnali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Sangue nelle feci, difficoltà a deglutire, calo di peso.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colpa del cibo.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scrive che specifici cibi o bevande non sono considerati causa della cattiva digestione, e tra le cause elenca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come i FANS, il ferro e i corticosteroidi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 infezioni come l'H.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meta-analisi del 2024 lo misura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DISPEPSIA FUNZIONALE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prevalenza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meta-analisi del 2024 su oltre 256.000 persone in 40 paesi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donne, contro il 7,0% negli uomini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stessa meta-analisi, pubblicata su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farmaci possono causare cattiva digestione, secondo il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FANS e integratori di ferro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cibo piccante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probiotici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recaplica.com/it/scienza/cattiva-digestione-sintomi-cause-rimedi/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Cattiva digestione: sintomi, cause e rimedi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