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carico cognitivo è la quantità di risorse della memoria di lavoro che un compito impegna mentre si impara qualcosa di nuovo.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solo bravura: dipende da quanto la memoria di lavoro di chi ascolta è già occupata. Lo spiega la teoria del carico cognitivo.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concetto di memoria limitata è di Miller, nel 1956. Sweller la usa nel 1988 per spiegare perché certi compiti affaticano chi impara. L'effetto degli esempi svolti arriva solo nel 2011, con Sweller e colleghi.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memoria di lavoro ha una capacità limitata, descritta da Miller nel 1956, e una durata limitata, descritta da Peterson e Peterson nel 1959. Sweller costruisce la sua teoria su questi due limiti.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carico intrinseco dipende dalla complessità del contenuto. Il carico estraneo dipende da come il materiale è progettato. Il carico pertinente, o germane, riguarda le risorse spese per costruire schemi stabili, ma non tutti i ricercatori lo considerano una categoria a parte.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cautela viene da una revisione del 2018 sulla collaborazione e il carico cognitivo, che riporta questa posizione senza presentarla come pacifica.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Risolvere un problema da soli impegna la memoria di lavoro su più fronti insieme. Studiare un esempio già risolto la impegna un passo alla volta: per questo il carico è più basso, soprattutto per chi è alle prime armi.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il carico intrinseco nasce dalla complessità del contenuto, quello estraneo da come il materiale è organizzato. Seconda domanda per la classe: quale tecnica riduce il carico estraneo, secondo le fonti? Gli esempi svolti.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mappa concettuale, il quiz e le flashcard.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Carico cognitivo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secondo la teoria di Sweller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NELLA MENTE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282848" y="2474824"/>
            <a:ext cx="158811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spiegazione può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sembrare facile a uno 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impossibile a un altro?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CARICO COGNITIVO, 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nasce la teoria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memoria di lavoro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tipi di carico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Ridurre il carico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TEORIA COSTRUITA IN TAPPE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Miller, i limiti della memoria di lavoro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Sweller, il paper sul carico cognitivo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 degli esempi svolti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LIMITI DELLA MEMORIA DI LAVORO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limite di capacità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descritto da Miller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limite di durata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descritto da Peterson e Peterson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TIPO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Intrinseco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Contenuto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complessità del materiale stesso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TIPO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Estraneo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Formato</a:t>
            </a:r>
            <a:endParaRPr lang="en-US" sz="42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peso di una progettazione inefficace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TERZO TIPO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Pertinente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Dibattuto</a:t>
            </a:r>
            <a:endParaRPr lang="en-US" sz="38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alcuni, uguale all'intrinseco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CARICO PERTINENTE, IN DISCUSSIONE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carico pertinente non convince tutti i ricercatori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parte della letteratura lo considera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indistinguibile dal carico intrinseco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quindi ridondante come categoria a parte.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PRESENTARE LO STESSO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Risolvere da soli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CARICO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Alto, soprattutto a inizio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Gestisce mosse e obiettivi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Studiare un esempio svolto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CARICO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basso, effetto studiato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Segue un passo alla volta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esempi svolti abbassano il carico estraneo, soprattutto agli inizi.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INTRINSECO ED ESTRANEO, A CONFRONTO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differenza tra carico intrinseco ed estraneo?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primo dipende dal contenuto, il secondo dalla progettazione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la stessa cosa con nomi diversi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primo riguarda solo gli esperti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CONTINUARE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e fonti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recaplica.com/it/scienza/carico-cognitivo/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Sweller, 1988 · Journal of Education and Health Promotion, 2020 · Frontiers in Psychology, 2022 · IJCSCL, 2018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Carico cognitivo, cos'è secondo la teoria di Sweller — Recap</dc:title>
  <dc:subject>PptxGenJS Presentation</dc:subject>
  <dc:creator>Recaplica</dc:creator>
  <cp:lastModifiedBy>Recaplica</cp:lastModifiedBy>
  <cp:revision>1</cp:revision>
  <dcterms:created xsi:type="dcterms:W3CDTF">2026-09-29T17:01:08Z</dcterms:created>
  <dcterms:modified xsi:type="dcterms:W3CDTF">2026-09-29T17:01:08Z</dcterms:modified>
</cp:coreProperties>
</file>