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è la parte della matematica che studia i numeri e le operazioni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 servono quattro, uno dentro l'altro: naturali, interi, razionali,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è contenuto in Z, che è contenuto in Q: ogni insieme aggiunge numeri al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OpenStax, Prealgebra 2e. È l'errore più comune quando si generalizzano le regole delle operazioni.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Eratostene visse dal 276 al 194 a.C. circa: il crivello si colloca quindi nel III secolo a.C. (fonte: MacTutor).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modulare è un capitolo dell'aritmetica costruito sul resto della divisione.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Treccani, voce Proporzione. Da questa uguaglianza si trova il termine mancante di una proporzione.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un numero primo. Seconda domanda: 9 è primo? No, perché ha anche 3 come divisore: è composto.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Recap figli, dedicati agli insiemi numerici e alla teoria di Fibonacci, approfondiscono questi temi.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Aritmetica: cos'è e quali sono i suoi fondamenti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Numeri, operazioni, primi e proporzioni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1737208"/>
            <a:ext cx="47833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insiemi di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per contare tutto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ci serve?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insiemi numerici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operazioni e le loro regole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primi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Rapporti e proporzioni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0, 1, 2, 3...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Servono per contare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...-1, 0, 1...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Aggiungono i negativi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RAZIONALI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p/q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Frazioni di interi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OPERAZIONI SONO UGUALI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Addizione e moltiplicazione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COMMUTATIVA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a+b = b+a, a·b = b·a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ASSOCIATIVA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(a+b)+c = a+(b+c)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Sottrazione e divisione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COMMUTATIVA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a-b è diverso da b-a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ASSOCIATIVA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dei calcoli cambia il risultato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due delle quattro operazioni rispettano queste regole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CRIVELLO DI ERATOSTENE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scrivono i numeri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2 fino al limite scelto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eliminano i multipli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prossimo numero non eliminato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solo i primi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alla radice del limite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RESTO CONTA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un certo punto, i numeri ricominciano da capo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principio dell'aritmetica modulare: non conta il quoziente della divisione,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PROPRIETÀ FONDAMENTALE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degli estremi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una proporzione a:b=c:d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b·c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dei medi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uguale al prodotto degli estremi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 ha esattamente due divisori, 1 e se stesso. Che numero 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primo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pari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irrazionale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gli insiemi numerici e la teoria di Fibonacci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recaplica.com/it/scienza/aritmetica/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Aritmetica: cos'è e quali sono i suoi fondamenti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